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3175" cap="flat">
              <a:solidFill>
                <a:srgbClr val="000000"/>
              </a:solidFill>
              <a:prstDash val="solid"/>
              <a:miter lim="400000"/>
            </a:ln>
          </a:left>
          <a:right>
            <a:ln w="12700"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noFill/>
        </a:fill>
      </a:tcStyle>
    </a:firstCol>
    <a:lastRow>
      <a:tcTxStyle b="on" i="off">
        <a:fontRef idx="minor">
          <a:srgbClr val="000000"/>
        </a:fontRef>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12700"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noFill/>
        </a:fill>
      </a:tcStyle>
    </a:lastRow>
    <a:firstRow>
      <a:tcTxStyle b="on" i="off">
        <a:fontRef idx="minor">
          <a:srgbClr val="000000"/>
        </a:fontRef>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12700"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3175" cap="flat">
              <a:solidFill>
                <a:srgbClr val="536773"/>
              </a:solidFill>
              <a:prstDash val="solid"/>
              <a:miter lim="400000"/>
            </a:ln>
          </a:left>
          <a:right>
            <a:ln w="3175" cap="flat">
              <a:solidFill>
                <a:srgbClr val="536773"/>
              </a:solidFill>
              <a:prstDash val="solid"/>
              <a:miter lim="400000"/>
            </a:ln>
          </a:right>
          <a:top>
            <a:ln w="3175" cap="flat">
              <a:solidFill>
                <a:srgbClr val="536773"/>
              </a:solidFill>
              <a:prstDash val="solid"/>
              <a:miter lim="400000"/>
            </a:ln>
          </a:top>
          <a:bottom>
            <a:ln w="3175" cap="flat">
              <a:solidFill>
                <a:srgbClr val="536773"/>
              </a:solidFill>
              <a:prstDash val="solid"/>
              <a:miter lim="400000"/>
            </a:ln>
          </a:bottom>
          <a:insideH>
            <a:ln w="3175" cap="flat">
              <a:solidFill>
                <a:srgbClr val="536773"/>
              </a:solidFill>
              <a:prstDash val="solid"/>
              <a:miter lim="400000"/>
            </a:ln>
          </a:insideH>
          <a:insideV>
            <a:ln w="3175"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3175" cap="flat">
              <a:solidFill>
                <a:srgbClr val="000000"/>
              </a:solidFill>
              <a:prstDash val="solid"/>
              <a:miter lim="400000"/>
            </a:ln>
          </a:left>
          <a:right>
            <a:ln w="12700" cap="flat">
              <a:solidFill>
                <a:srgbClr val="000000"/>
              </a:solidFill>
              <a:prstDash val="solid"/>
              <a:miter lim="400000"/>
            </a:ln>
          </a:right>
          <a:top>
            <a:ln w="3175" cap="flat">
              <a:solidFill>
                <a:srgbClr val="536773"/>
              </a:solidFill>
              <a:prstDash val="solid"/>
              <a:miter lim="400000"/>
            </a:ln>
          </a:top>
          <a:bottom>
            <a:ln w="3175" cap="flat">
              <a:solidFill>
                <a:srgbClr val="536773"/>
              </a:solidFill>
              <a:prstDash val="solid"/>
              <a:miter lim="400000"/>
            </a:ln>
          </a:bottom>
          <a:insideH>
            <a:ln w="3175" cap="flat">
              <a:solidFill>
                <a:srgbClr val="536773"/>
              </a:solidFill>
              <a:prstDash val="solid"/>
              <a:miter lim="400000"/>
            </a:ln>
          </a:insideH>
          <a:insideV>
            <a:ln w="3175" cap="flat">
              <a:solidFill>
                <a:srgbClr val="536773"/>
              </a:solidFill>
              <a:prstDash val="solid"/>
              <a:miter lim="400000"/>
            </a:ln>
          </a:insideV>
        </a:tcBdr>
        <a:fill>
          <a:noFill/>
        </a:fill>
      </a:tcStyle>
    </a:firstCol>
    <a:lastRow>
      <a:tcTxStyle b="off" i="off">
        <a:fontRef idx="minor">
          <a:srgbClr val="000000"/>
        </a:fontRef>
        <a:srgbClr val="000000"/>
      </a:tcTxStyle>
      <a:tcStyle>
        <a:tcBdr>
          <a:left>
            <a:ln w="3175" cap="flat">
              <a:solidFill>
                <a:srgbClr val="536773"/>
              </a:solidFill>
              <a:prstDash val="solid"/>
              <a:miter lim="400000"/>
            </a:ln>
          </a:left>
          <a:right>
            <a:ln w="3175" cap="flat">
              <a:solidFill>
                <a:srgbClr val="536773"/>
              </a:solidFill>
              <a:prstDash val="solid"/>
              <a:miter lim="400000"/>
            </a:ln>
          </a:right>
          <a:top>
            <a:ln w="12700" cap="flat">
              <a:solidFill>
                <a:srgbClr val="000000"/>
              </a:solidFill>
              <a:prstDash val="solid"/>
              <a:miter lim="400000"/>
            </a:ln>
          </a:top>
          <a:bottom>
            <a:ln w="3175" cap="flat">
              <a:solidFill>
                <a:srgbClr val="000000"/>
              </a:solidFill>
              <a:prstDash val="solid"/>
              <a:miter lim="400000"/>
            </a:ln>
          </a:bottom>
          <a:insideH>
            <a:ln w="3175" cap="flat">
              <a:solidFill>
                <a:srgbClr val="536773"/>
              </a:solidFill>
              <a:prstDash val="solid"/>
              <a:miter lim="400000"/>
            </a:ln>
          </a:insideH>
          <a:insideV>
            <a:ln w="3175" cap="flat">
              <a:solidFill>
                <a:srgbClr val="536773"/>
              </a:solidFill>
              <a:prstDash val="solid"/>
              <a:miter lim="400000"/>
            </a:ln>
          </a:insideV>
        </a:tcBdr>
        <a:fill>
          <a:noFill/>
        </a:fill>
      </a:tcStyle>
    </a:lastRow>
    <a:firstRow>
      <a:tcTxStyle b="on" i="off">
        <a:fontRef idx="minor">
          <a:srgbClr val="000000"/>
        </a:fontRef>
        <a:srgbClr val="000000"/>
      </a:tcTxStyle>
      <a:tcStyle>
        <a:tcBdr>
          <a:left>
            <a:ln w="3175" cap="flat">
              <a:solidFill>
                <a:srgbClr val="536773"/>
              </a:solidFill>
              <a:prstDash val="solid"/>
              <a:miter lim="400000"/>
            </a:ln>
          </a:left>
          <a:right>
            <a:ln w="3175" cap="flat">
              <a:solidFill>
                <a:srgbClr val="536773"/>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536773"/>
              </a:solidFill>
              <a:prstDash val="solid"/>
              <a:miter lim="400000"/>
            </a:ln>
          </a:insideH>
          <a:insideV>
            <a:ln w="3175"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3175" cap="flat">
              <a:solidFill>
                <a:srgbClr val="838383"/>
              </a:solidFill>
              <a:prstDash val="solid"/>
              <a:miter lim="400000"/>
            </a:ln>
          </a:left>
          <a:right>
            <a:ln w="3175" cap="flat">
              <a:solidFill>
                <a:srgbClr val="838383"/>
              </a:solidFill>
              <a:prstDash val="solid"/>
              <a:miter lim="400000"/>
            </a:ln>
          </a:right>
          <a:top>
            <a:ln w="3175" cap="flat">
              <a:solidFill>
                <a:srgbClr val="838383"/>
              </a:solidFill>
              <a:prstDash val="solid"/>
              <a:miter lim="400000"/>
            </a:ln>
          </a:top>
          <a:bottom>
            <a:ln w="3175" cap="flat">
              <a:solidFill>
                <a:srgbClr val="838383"/>
              </a:solidFill>
              <a:prstDash val="solid"/>
              <a:miter lim="400000"/>
            </a:ln>
          </a:bottom>
          <a:insideH>
            <a:ln w="3175" cap="flat">
              <a:solidFill>
                <a:srgbClr val="838383"/>
              </a:solidFill>
              <a:prstDash val="solid"/>
              <a:miter lim="400000"/>
            </a:ln>
          </a:insideH>
          <a:insideV>
            <a:ln w="3175"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3175" cap="flat">
              <a:solidFill>
                <a:srgbClr val="4D4D4D"/>
              </a:solidFill>
              <a:prstDash val="solid"/>
              <a:miter lim="400000"/>
            </a:ln>
          </a:left>
          <a:right>
            <a:ln w="3175" cap="flat">
              <a:solidFill>
                <a:srgbClr val="808080"/>
              </a:solidFill>
              <a:prstDash val="solid"/>
              <a:miter lim="400000"/>
            </a:ln>
          </a:right>
          <a:top>
            <a:ln w="3175" cap="flat">
              <a:solidFill>
                <a:srgbClr val="808080"/>
              </a:solidFill>
              <a:prstDash val="solid"/>
              <a:miter lim="400000"/>
            </a:ln>
          </a:top>
          <a:bottom>
            <a:ln w="3175" cap="flat">
              <a:solidFill>
                <a:srgbClr val="808080"/>
              </a:solidFill>
              <a:prstDash val="solid"/>
              <a:miter lim="400000"/>
            </a:ln>
          </a:bottom>
          <a:insideH>
            <a:ln w="3175" cap="flat">
              <a:solidFill>
                <a:srgbClr val="808080"/>
              </a:solidFill>
              <a:prstDash val="solid"/>
              <a:miter lim="400000"/>
            </a:ln>
          </a:insideH>
          <a:insideV>
            <a:ln w="3175"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12700" cap="flat">
              <a:solidFill>
                <a:schemeClr val="accent3"/>
              </a:solidFill>
              <a:prstDash val="solid"/>
              <a:miter lim="400000"/>
            </a:ln>
          </a:top>
          <a:bottom>
            <a:ln w="3175" cap="flat">
              <a:solidFill>
                <a:srgbClr val="4D4D4D"/>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3175" cap="flat">
              <a:solidFill>
                <a:srgbClr val="4D4D4D"/>
              </a:solidFill>
              <a:prstDash val="solid"/>
              <a:miter lim="400000"/>
            </a:ln>
          </a:left>
          <a:right>
            <a:ln w="3175" cap="flat">
              <a:solidFill>
                <a:srgbClr val="4D4D4D"/>
              </a:solidFill>
              <a:prstDash val="solid"/>
              <a:miter lim="400000"/>
            </a:ln>
          </a:right>
          <a:top>
            <a:ln w="3175" cap="flat">
              <a:solidFill>
                <a:srgbClr val="4D4D4D"/>
              </a:solidFill>
              <a:prstDash val="solid"/>
              <a:miter lim="400000"/>
            </a:ln>
          </a:top>
          <a:bottom>
            <a:ln w="3175" cap="flat">
              <a:solidFill>
                <a:srgbClr val="4D4D4D"/>
              </a:solidFill>
              <a:prstDash val="solid"/>
              <a:miter lim="400000"/>
            </a:ln>
          </a:bottom>
          <a:insideH>
            <a:ln w="3175" cap="flat">
              <a:solidFill>
                <a:srgbClr val="4D4D4D"/>
              </a:solidFill>
              <a:prstDash val="solid"/>
              <a:miter lim="400000"/>
            </a:ln>
          </a:insideH>
          <a:insideV>
            <a:ln w="3175"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3175" cap="flat">
              <a:solidFill>
                <a:srgbClr val="5B5A5A"/>
              </a:solidFill>
              <a:prstDash val="solid"/>
              <a:miter lim="400000"/>
            </a:ln>
          </a:left>
          <a:right>
            <a:ln w="3175" cap="flat">
              <a:solidFill>
                <a:srgbClr val="5B5A5A"/>
              </a:solidFill>
              <a:prstDash val="solid"/>
              <a:miter lim="400000"/>
            </a:ln>
          </a:right>
          <a:top>
            <a:ln w="3175" cap="flat">
              <a:solidFill>
                <a:srgbClr val="5B5A5A"/>
              </a:solidFill>
              <a:prstDash val="solid"/>
              <a:miter lim="400000"/>
            </a:ln>
          </a:top>
          <a:bottom>
            <a:ln w="3175" cap="flat">
              <a:solidFill>
                <a:srgbClr val="5B5A5A"/>
              </a:solidFill>
              <a:prstDash val="solid"/>
              <a:miter lim="400000"/>
            </a:ln>
          </a:bottom>
          <a:insideH>
            <a:ln w="3175" cap="flat">
              <a:solidFill>
                <a:srgbClr val="5B5A5A"/>
              </a:solidFill>
              <a:prstDash val="solid"/>
              <a:miter lim="400000"/>
            </a:ln>
          </a:insideH>
          <a:insideV>
            <a:ln w="3175"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3175" cap="flat">
              <a:solidFill>
                <a:srgbClr val="5B5A5A"/>
              </a:solidFill>
              <a:prstDash val="solid"/>
              <a:miter lim="400000"/>
            </a:ln>
          </a:left>
          <a:right>
            <a:ln w="3175" cap="flat">
              <a:solidFill>
                <a:srgbClr val="5B5A5A"/>
              </a:solidFill>
              <a:prstDash val="solid"/>
              <a:miter lim="400000"/>
            </a:ln>
          </a:right>
          <a:top>
            <a:ln w="3175" cap="flat">
              <a:solidFill>
                <a:srgbClr val="5B5A5A"/>
              </a:solidFill>
              <a:prstDash val="solid"/>
              <a:miter lim="400000"/>
            </a:ln>
          </a:top>
          <a:bottom>
            <a:ln w="3175" cap="flat">
              <a:solidFill>
                <a:srgbClr val="5B5A5A"/>
              </a:solidFill>
              <a:prstDash val="solid"/>
              <a:miter lim="400000"/>
            </a:ln>
          </a:bottom>
          <a:insideH>
            <a:ln w="3175" cap="flat">
              <a:solidFill>
                <a:srgbClr val="5B5A5A"/>
              </a:solidFill>
              <a:prstDash val="solid"/>
              <a:miter lim="400000"/>
            </a:ln>
          </a:insideH>
          <a:insideV>
            <a:ln w="3175"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3175" cap="flat">
              <a:solidFill>
                <a:srgbClr val="5B5A5A"/>
              </a:solidFill>
              <a:prstDash val="solid"/>
              <a:miter lim="400000"/>
            </a:ln>
          </a:left>
          <a:right>
            <a:ln w="3175" cap="flat">
              <a:solidFill>
                <a:srgbClr val="5B5A5A"/>
              </a:solidFill>
              <a:prstDash val="solid"/>
              <a:miter lim="400000"/>
            </a:ln>
          </a:right>
          <a:top>
            <a:ln w="12700" cap="flat">
              <a:solidFill>
                <a:srgbClr val="F8BA00"/>
              </a:solidFill>
              <a:prstDash val="solid"/>
              <a:miter lim="400000"/>
            </a:ln>
          </a:top>
          <a:bottom>
            <a:ln w="3175" cap="flat">
              <a:solidFill>
                <a:srgbClr val="5B5A5A"/>
              </a:solidFill>
              <a:prstDash val="solid"/>
              <a:miter lim="400000"/>
            </a:ln>
          </a:bottom>
          <a:insideH>
            <a:ln w="3175" cap="flat">
              <a:solidFill>
                <a:srgbClr val="5B5A5A"/>
              </a:solidFill>
              <a:prstDash val="solid"/>
              <a:miter lim="400000"/>
            </a:ln>
          </a:insideH>
          <a:insideV>
            <a:ln w="3175"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3175" cap="flat">
              <a:solidFill>
                <a:srgbClr val="5B5A5A"/>
              </a:solidFill>
              <a:prstDash val="solid"/>
              <a:miter lim="400000"/>
            </a:ln>
          </a:left>
          <a:right>
            <a:ln w="3175" cap="flat">
              <a:solidFill>
                <a:srgbClr val="5B5A5A"/>
              </a:solidFill>
              <a:prstDash val="solid"/>
              <a:miter lim="400000"/>
            </a:ln>
          </a:right>
          <a:top>
            <a:ln w="3175" cap="flat">
              <a:solidFill>
                <a:srgbClr val="5B5A5A"/>
              </a:solidFill>
              <a:prstDash val="solid"/>
              <a:miter lim="400000"/>
            </a:ln>
          </a:top>
          <a:bottom>
            <a:ln w="3175" cap="flat">
              <a:solidFill>
                <a:srgbClr val="5B5A5A"/>
              </a:solidFill>
              <a:prstDash val="solid"/>
              <a:miter lim="400000"/>
            </a:ln>
          </a:bottom>
          <a:insideH>
            <a:ln w="3175" cap="flat">
              <a:solidFill>
                <a:srgbClr val="5B5A5A"/>
              </a:solidFill>
              <a:prstDash val="solid"/>
              <a:miter lim="400000"/>
            </a:ln>
          </a:insideH>
          <a:insideV>
            <a:ln w="3175"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3175" cap="flat">
              <a:solidFill>
                <a:srgbClr val="464646"/>
              </a:solidFill>
              <a:prstDash val="solid"/>
              <a:miter lim="400000"/>
            </a:ln>
          </a:left>
          <a:right>
            <a:ln w="3175" cap="flat">
              <a:solidFill>
                <a:srgbClr val="464646"/>
              </a:solidFill>
              <a:prstDash val="solid"/>
              <a:miter lim="400000"/>
            </a:ln>
          </a:right>
          <a:top>
            <a:ln w="3175" cap="flat">
              <a:solidFill>
                <a:srgbClr val="464646"/>
              </a:solidFill>
              <a:prstDash val="solid"/>
              <a:miter lim="400000"/>
            </a:ln>
          </a:top>
          <a:bottom>
            <a:ln w="3175" cap="flat">
              <a:solidFill>
                <a:srgbClr val="464646"/>
              </a:solidFill>
              <a:prstDash val="solid"/>
              <a:miter lim="400000"/>
            </a:ln>
          </a:bottom>
          <a:insideH>
            <a:ln w="3175" cap="flat">
              <a:solidFill>
                <a:srgbClr val="464646"/>
              </a:solidFill>
              <a:prstDash val="solid"/>
              <a:miter lim="400000"/>
            </a:ln>
          </a:insideH>
          <a:insideV>
            <a:ln w="3175"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3175" cap="flat">
              <a:solidFill>
                <a:srgbClr val="5E5E5E"/>
              </a:solidFill>
              <a:prstDash val="solid"/>
              <a:miter lim="400000"/>
            </a:ln>
          </a:left>
          <a:right>
            <a:ln w="3175" cap="flat">
              <a:solidFill>
                <a:srgbClr val="A6AAA9"/>
              </a:solidFill>
              <a:prstDash val="solid"/>
              <a:miter lim="400000"/>
            </a:ln>
          </a:right>
          <a:top>
            <a:ln w="3175" cap="flat">
              <a:solidFill>
                <a:srgbClr val="C3C3C3"/>
              </a:solidFill>
              <a:prstDash val="solid"/>
              <a:miter lim="400000"/>
            </a:ln>
          </a:top>
          <a:bottom>
            <a:ln w="3175" cap="flat">
              <a:solidFill>
                <a:srgbClr val="C3C3C3"/>
              </a:solidFill>
              <a:prstDash val="solid"/>
              <a:miter lim="400000"/>
            </a:ln>
          </a:bottom>
          <a:insideH>
            <a:ln w="3175" cap="flat">
              <a:solidFill>
                <a:srgbClr val="C3C3C3"/>
              </a:solidFill>
              <a:prstDash val="solid"/>
              <a:miter lim="400000"/>
            </a:ln>
          </a:insideH>
          <a:insideV>
            <a:ln w="3175"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3175" cap="flat">
              <a:solidFill>
                <a:srgbClr val="5E5E5E"/>
              </a:solidFill>
              <a:prstDash val="solid"/>
              <a:miter lim="400000"/>
            </a:ln>
          </a:left>
          <a:right>
            <a:ln w="3175" cap="flat">
              <a:solidFill>
                <a:srgbClr val="5E5E5E"/>
              </a:solidFill>
              <a:prstDash val="solid"/>
              <a:miter lim="400000"/>
            </a:ln>
          </a:right>
          <a:top>
            <a:ln w="12700" cap="flat">
              <a:solidFill>
                <a:srgbClr val="CB297B"/>
              </a:solidFill>
              <a:prstDash val="solid"/>
              <a:miter lim="400000"/>
            </a:ln>
          </a:top>
          <a:bottom>
            <a:ln w="3175" cap="flat">
              <a:solidFill>
                <a:srgbClr val="5E5E5E"/>
              </a:solidFill>
              <a:prstDash val="solid"/>
              <a:miter lim="400000"/>
            </a:ln>
          </a:bottom>
          <a:insideH>
            <a:ln w="3175" cap="flat">
              <a:solidFill>
                <a:srgbClr val="5E5E5E"/>
              </a:solidFill>
              <a:prstDash val="solid"/>
              <a:miter lim="400000"/>
            </a:ln>
          </a:insideH>
          <a:insideV>
            <a:ln w="3175"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3175" cap="flat">
              <a:solidFill>
                <a:srgbClr val="A6AAA9"/>
              </a:solidFill>
              <a:prstDash val="solid"/>
              <a:miter lim="400000"/>
            </a:ln>
          </a:left>
          <a:right>
            <a:ln w="3175" cap="flat">
              <a:solidFill>
                <a:srgbClr val="A6AAA9"/>
              </a:solidFill>
              <a:prstDash val="solid"/>
              <a:miter lim="400000"/>
            </a:ln>
          </a:right>
          <a:top>
            <a:ln w="3175" cap="flat">
              <a:solidFill>
                <a:srgbClr val="5E5E5E"/>
              </a:solidFill>
              <a:prstDash val="solid"/>
              <a:miter lim="400000"/>
            </a:ln>
          </a:top>
          <a:bottom>
            <a:ln w="3175" cap="flat">
              <a:solidFill>
                <a:srgbClr val="A6AAA9"/>
              </a:solidFill>
              <a:prstDash val="solid"/>
              <a:miter lim="400000"/>
            </a:ln>
          </a:bottom>
          <a:insideH>
            <a:ln w="3175" cap="flat">
              <a:solidFill>
                <a:srgbClr val="A6AAA9"/>
              </a:solidFill>
              <a:prstDash val="solid"/>
              <a:miter lim="400000"/>
            </a:ln>
          </a:insideH>
          <a:insideV>
            <a:ln w="3175"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3175" cap="flat">
              <a:solidFill>
                <a:srgbClr val="6C6C6C"/>
              </a:solidFill>
              <a:prstDash val="solid"/>
              <a:miter lim="400000"/>
            </a:ln>
          </a:left>
          <a:right>
            <a:ln w="12700"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prstDash val="solid"/>
              <a:miter lim="400000"/>
            </a:ln>
          </a:insideV>
        </a:tcBdr>
        <a:fill>
          <a:noFill/>
        </a:fill>
      </a:tcStyle>
    </a:firstCol>
    <a:lastRow>
      <a:tcTxStyle b="on" i="off">
        <a:fontRef idx="minor">
          <a:srgbClr val="000000"/>
        </a:fontRef>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12700" cap="flat">
              <a:solidFill>
                <a:srgbClr val="000000"/>
              </a:solidFill>
              <a:prstDash val="solid"/>
              <a:miter lim="400000"/>
            </a:ln>
          </a:top>
          <a:bottom>
            <a:ln w="3175" cap="flat">
              <a:solidFill>
                <a:srgbClr val="6C6C6C"/>
              </a:solidFill>
              <a:prstDash val="solid"/>
              <a:miter lim="400000"/>
            </a:ln>
          </a:bottom>
          <a:insideH>
            <a:ln w="3175" cap="flat">
              <a:solidFill>
                <a:srgbClr val="000000"/>
              </a:solidFill>
              <a:custDash>
                <a:ds d="200000" sp="200000"/>
              </a:custDash>
              <a:miter lim="400000"/>
            </a:ln>
          </a:insideH>
          <a:insideV>
            <a:ln w="3175" cap="flat">
              <a:solidFill>
                <a:srgbClr val="000000"/>
              </a:solidFill>
              <a:prstDash val="solid"/>
              <a:miter lim="400000"/>
            </a:ln>
          </a:insideV>
        </a:tcBdr>
        <a:fill>
          <a:noFill/>
        </a:fill>
      </a:tcStyle>
    </a:lastRow>
    <a:firstRow>
      <a:tcTxStyle b="on" i="off">
        <a:fontRef idx="minor">
          <a:srgbClr val="000000"/>
        </a:fontRef>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6C6C6C"/>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091"/>
    <p:restoredTop sz="94602"/>
  </p:normalViewPr>
  <p:slideViewPr>
    <p:cSldViewPr snapToGrid="0" snapToObjects="1">
      <p:cViewPr varScale="1">
        <p:scale>
          <a:sx n="81" d="100"/>
          <a:sy n="81" d="100"/>
        </p:scale>
        <p:origin x="1224" y="192"/>
      </p:cViewPr>
      <p:guideLst>
        <p:guide orient="horz" pos="3072"/>
        <p:guide pos="409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5" name="Shape 155"/>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56" name="Shape 15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880259823"/>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222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21" name="Avocados and limes"/>
          <p:cNvSpPr>
            <a:spLocks noGrp="1"/>
          </p:cNvSpPr>
          <p:nvPr>
            <p:ph type="pic" idx="21"/>
          </p:nvPr>
        </p:nvSpPr>
        <p:spPr>
          <a:xfrm>
            <a:off x="-616374" y="528319"/>
            <a:ext cx="14264642" cy="8543433"/>
          </a:xfrm>
          <a:prstGeom prst="rect">
            <a:avLst/>
          </a:prstGeom>
        </p:spPr>
        <p:txBody>
          <a:bodyPr lIns="91439" tIns="45719" rIns="91439" bIns="45719">
            <a:noAutofit/>
          </a:bodyPr>
          <a:lstStyle/>
          <a:p>
            <a:endParaRPr dirty="0"/>
          </a:p>
        </p:txBody>
      </p:sp>
      <p:sp>
        <p:nvSpPr>
          <p:cNvPr id="22" name="Presentation Title"/>
          <p:cNvSpPr txBox="1">
            <a:spLocks noGrp="1"/>
          </p:cNvSpPr>
          <p:nvPr>
            <p:ph type="title" hasCustomPrompt="1"/>
          </p:nvPr>
        </p:nvSpPr>
        <p:spPr>
          <a:xfrm>
            <a:off x="643466" y="5019040"/>
            <a:ext cx="11717868" cy="2479041"/>
          </a:xfrm>
          <a:prstGeom prst="rect">
            <a:avLst/>
          </a:prstGeom>
        </p:spPr>
        <p:txBody>
          <a:bodyPr/>
          <a:lstStyle/>
          <a:p>
            <a:r>
              <a:t>Presentation Title</a:t>
            </a:r>
          </a:p>
        </p:txBody>
      </p:sp>
      <p:sp>
        <p:nvSpPr>
          <p:cNvPr id="23" name="Author and Date"/>
          <p:cNvSpPr txBox="1">
            <a:spLocks noGrp="1"/>
          </p:cNvSpPr>
          <p:nvPr>
            <p:ph type="body" sz="quarter" idx="22" hasCustomPrompt="1"/>
          </p:nvPr>
        </p:nvSpPr>
        <p:spPr>
          <a:xfrm>
            <a:off x="644101" y="1809140"/>
            <a:ext cx="11716599" cy="339722"/>
          </a:xfrm>
          <a:prstGeom prst="rect">
            <a:avLst/>
          </a:prstGeom>
        </p:spPr>
        <p:txBody>
          <a:bodyPr lIns="24383" tIns="24383" rIns="24383" bIns="24383"/>
          <a:lstStyle>
            <a:lvl1pPr defTabSz="487228">
              <a:defRPr sz="1992"/>
            </a:lvl1pPr>
          </a:lstStyle>
          <a:p>
            <a:r>
              <a:t>Author and Date</a:t>
            </a:r>
          </a:p>
        </p:txBody>
      </p:sp>
      <p:sp>
        <p:nvSpPr>
          <p:cNvPr id="24" name="Body Level One…"/>
          <p:cNvSpPr txBox="1">
            <a:spLocks noGrp="1"/>
          </p:cNvSpPr>
          <p:nvPr>
            <p:ph type="body" sz="quarter" idx="1" hasCustomPrompt="1"/>
          </p:nvPr>
        </p:nvSpPr>
        <p:spPr>
          <a:xfrm>
            <a:off x="643466" y="7411152"/>
            <a:ext cx="11717868" cy="595708"/>
          </a:xfrm>
          <a:prstGeom prst="rect">
            <a:avLst/>
          </a:prstGeom>
        </p:spPr>
        <p:txBody>
          <a:body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06" name="Body Level One…"/>
          <p:cNvSpPr txBox="1">
            <a:spLocks noGrp="1"/>
          </p:cNvSpPr>
          <p:nvPr>
            <p:ph type="body" sz="half" idx="1" hasCustomPrompt="1"/>
          </p:nvPr>
        </p:nvSpPr>
        <p:spPr>
          <a:xfrm>
            <a:off x="643466" y="1793027"/>
            <a:ext cx="11717868" cy="3862179"/>
          </a:xfrm>
          <a:prstGeom prst="rect">
            <a:avLst/>
          </a:prstGeom>
        </p:spPr>
        <p:txBody>
          <a:bodyPr anchor="b"/>
          <a:lstStyle>
            <a:lvl1pPr algn="ctr" defTabSz="1733930">
              <a:lnSpc>
                <a:spcPct val="80000"/>
              </a:lnSpc>
              <a:defRPr sz="17600" spc="-176"/>
            </a:lvl1pPr>
            <a:lvl2pPr algn="ctr" defTabSz="1733930">
              <a:lnSpc>
                <a:spcPct val="80000"/>
              </a:lnSpc>
              <a:defRPr sz="17600" spc="-176"/>
            </a:lvl2pPr>
            <a:lvl3pPr algn="ctr" defTabSz="1733930">
              <a:lnSpc>
                <a:spcPct val="80000"/>
              </a:lnSpc>
              <a:defRPr sz="17600" spc="-176"/>
            </a:lvl3pPr>
            <a:lvl4pPr algn="ctr" defTabSz="1733930">
              <a:lnSpc>
                <a:spcPct val="80000"/>
              </a:lnSpc>
              <a:defRPr sz="17600" spc="-176"/>
            </a:lvl4pPr>
            <a:lvl5pPr algn="ctr" defTabSz="1733930">
              <a:lnSpc>
                <a:spcPct val="80000"/>
              </a:lnSpc>
              <a:defRPr sz="17600" spc="-176"/>
            </a:lvl5pPr>
          </a:lstStyle>
          <a:p>
            <a:r>
              <a:t>100%</a:t>
            </a:r>
          </a:p>
          <a:p>
            <a:pPr lvl="1"/>
            <a:endParaRPr/>
          </a:p>
          <a:p>
            <a:pPr lvl="2"/>
            <a:endParaRPr/>
          </a:p>
          <a:p>
            <a:pPr lvl="3"/>
            <a:endParaRPr/>
          </a:p>
          <a:p>
            <a:pPr lvl="4"/>
            <a:endParaRPr/>
          </a:p>
        </p:txBody>
      </p:sp>
      <p:sp>
        <p:nvSpPr>
          <p:cNvPr id="107" name="Fact information"/>
          <p:cNvSpPr txBox="1">
            <a:spLocks noGrp="1"/>
          </p:cNvSpPr>
          <p:nvPr>
            <p:ph type="body" sz="quarter" idx="21" hasCustomPrompt="1"/>
          </p:nvPr>
        </p:nvSpPr>
        <p:spPr>
          <a:xfrm>
            <a:off x="643466" y="5625696"/>
            <a:ext cx="11717868" cy="498550"/>
          </a:xfrm>
          <a:prstGeom prst="rect">
            <a:avLst/>
          </a:prstGeom>
        </p:spPr>
        <p:txBody>
          <a:bodyPr lIns="24383" tIns="24383" rIns="24383" bIns="24383"/>
          <a:lstStyle>
            <a:lvl1pPr algn="ctr" defTabSz="457877">
              <a:defRPr sz="2964"/>
            </a:lvl1pPr>
          </a:lstStyle>
          <a:p>
            <a:r>
              <a:t>Fact information</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Attribution"/>
          <p:cNvSpPr txBox="1">
            <a:spLocks noGrp="1"/>
          </p:cNvSpPr>
          <p:nvPr>
            <p:ph type="body" sz="quarter" idx="21" hasCustomPrompt="1"/>
          </p:nvPr>
        </p:nvSpPr>
        <p:spPr>
          <a:xfrm>
            <a:off x="1296013" y="6912775"/>
            <a:ext cx="10773362" cy="339723"/>
          </a:xfrm>
          <a:prstGeom prst="rect">
            <a:avLst/>
          </a:prstGeom>
        </p:spPr>
        <p:txBody>
          <a:bodyPr lIns="24383" tIns="24383" rIns="24383" bIns="24383"/>
          <a:lstStyle>
            <a:lvl1pPr defTabSz="487228">
              <a:defRPr sz="1992"/>
            </a:lvl1pPr>
          </a:lstStyle>
          <a:p>
            <a:r>
              <a:t>Attribution</a:t>
            </a:r>
          </a:p>
        </p:txBody>
      </p:sp>
      <p:sp>
        <p:nvSpPr>
          <p:cNvPr id="116" name="Body Level One…"/>
          <p:cNvSpPr txBox="1">
            <a:spLocks noGrp="1"/>
          </p:cNvSpPr>
          <p:nvPr>
            <p:ph type="body" sz="quarter" idx="1" hasCustomPrompt="1"/>
          </p:nvPr>
        </p:nvSpPr>
        <p:spPr>
          <a:xfrm>
            <a:off x="935425" y="3853792"/>
            <a:ext cx="11133950" cy="2046016"/>
          </a:xfrm>
          <a:prstGeom prst="rect">
            <a:avLst/>
          </a:prstGeom>
        </p:spPr>
        <p:txBody>
          <a:bodyPr/>
          <a:lstStyle>
            <a:lvl1pPr marL="454345" indent="-334151" defTabSz="1733930">
              <a:lnSpc>
                <a:spcPct val="90000"/>
              </a:lnSpc>
              <a:defRPr sz="6000" b="0" spc="-119">
                <a:latin typeface="Helvetica Neue Medium"/>
                <a:ea typeface="Helvetica Neue Medium"/>
                <a:cs typeface="Helvetica Neue Medium"/>
                <a:sym typeface="Helvetica Neue Medium"/>
              </a:defRPr>
            </a:lvl1pPr>
            <a:lvl2pPr marL="454345" indent="123048" defTabSz="1733930">
              <a:lnSpc>
                <a:spcPct val="90000"/>
              </a:lnSpc>
              <a:defRPr sz="6000" b="0" spc="-119">
                <a:latin typeface="Helvetica Neue Medium"/>
                <a:ea typeface="Helvetica Neue Medium"/>
                <a:cs typeface="Helvetica Neue Medium"/>
                <a:sym typeface="Helvetica Neue Medium"/>
              </a:defRPr>
            </a:lvl2pPr>
            <a:lvl3pPr marL="454345" indent="580248" defTabSz="1733930">
              <a:lnSpc>
                <a:spcPct val="90000"/>
              </a:lnSpc>
              <a:defRPr sz="6000" b="0" spc="-119">
                <a:latin typeface="Helvetica Neue Medium"/>
                <a:ea typeface="Helvetica Neue Medium"/>
                <a:cs typeface="Helvetica Neue Medium"/>
                <a:sym typeface="Helvetica Neue Medium"/>
              </a:defRPr>
            </a:lvl3pPr>
            <a:lvl4pPr marL="454345" indent="1037448" defTabSz="1733930">
              <a:lnSpc>
                <a:spcPct val="90000"/>
              </a:lnSpc>
              <a:defRPr sz="6000" b="0" spc="-119">
                <a:latin typeface="Helvetica Neue Medium"/>
                <a:ea typeface="Helvetica Neue Medium"/>
                <a:cs typeface="Helvetica Neue Medium"/>
                <a:sym typeface="Helvetica Neue Medium"/>
              </a:defRPr>
            </a:lvl4pPr>
            <a:lvl5pPr marL="454345" indent="1494648" defTabSz="1733930">
              <a:lnSpc>
                <a:spcPct val="90000"/>
              </a:lnSpc>
              <a:defRPr sz="6000" b="0" spc="-119">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24" name="Bowl of salad with fried rice, boiled eggs, and chopsticks"/>
          <p:cNvSpPr>
            <a:spLocks noGrp="1"/>
          </p:cNvSpPr>
          <p:nvPr>
            <p:ph type="pic" sz="quarter" idx="21"/>
          </p:nvPr>
        </p:nvSpPr>
        <p:spPr>
          <a:xfrm>
            <a:off x="8405707" y="1761066"/>
            <a:ext cx="3967520" cy="3173162"/>
          </a:xfrm>
          <a:prstGeom prst="rect">
            <a:avLst/>
          </a:prstGeom>
        </p:spPr>
        <p:txBody>
          <a:bodyPr lIns="91439" tIns="45719" rIns="91439" bIns="45719">
            <a:noAutofit/>
          </a:bodyPr>
          <a:lstStyle/>
          <a:p>
            <a:endParaRPr dirty="0"/>
          </a:p>
        </p:txBody>
      </p:sp>
      <p:sp>
        <p:nvSpPr>
          <p:cNvPr id="125" name="Bowl with salmon cakes, salad, and hummus "/>
          <p:cNvSpPr>
            <a:spLocks noGrp="1"/>
          </p:cNvSpPr>
          <p:nvPr>
            <p:ph type="pic" sz="half" idx="22"/>
          </p:nvPr>
        </p:nvSpPr>
        <p:spPr>
          <a:xfrm>
            <a:off x="7200053" y="3340946"/>
            <a:ext cx="5567681" cy="6480097"/>
          </a:xfrm>
          <a:prstGeom prst="rect">
            <a:avLst/>
          </a:prstGeom>
        </p:spPr>
        <p:txBody>
          <a:bodyPr lIns="91439" tIns="45719" rIns="91439" bIns="45719">
            <a:noAutofit/>
          </a:bodyPr>
          <a:lstStyle/>
          <a:p>
            <a:endParaRPr dirty="0"/>
          </a:p>
        </p:txBody>
      </p:sp>
      <p:sp>
        <p:nvSpPr>
          <p:cNvPr id="126" name="Bowl of pappardelle pasta with parsley butter, roasted hazelnuts, and shaved parmesan cheese"/>
          <p:cNvSpPr>
            <a:spLocks noGrp="1"/>
          </p:cNvSpPr>
          <p:nvPr>
            <p:ph type="pic" idx="23"/>
          </p:nvPr>
        </p:nvSpPr>
        <p:spPr>
          <a:xfrm>
            <a:off x="-74508" y="1483359"/>
            <a:ext cx="8859522" cy="6644641"/>
          </a:xfrm>
          <a:prstGeom prst="rect">
            <a:avLst/>
          </a:prstGeom>
        </p:spPr>
        <p:txBody>
          <a:bodyPr lIns="91439" tIns="45719" rIns="91439" bIns="45719">
            <a:noAutofit/>
          </a:bodyPr>
          <a:lstStyle/>
          <a:p>
            <a:endParaRPr dirty="0"/>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34" name="bowl of salad with fried rice, boiled eggs, and chopsticks"/>
          <p:cNvSpPr>
            <a:spLocks noGrp="1"/>
          </p:cNvSpPr>
          <p:nvPr>
            <p:ph type="pic" idx="21"/>
          </p:nvPr>
        </p:nvSpPr>
        <p:spPr>
          <a:xfrm>
            <a:off x="-711201" y="-1727201"/>
            <a:ext cx="14427201" cy="11541762"/>
          </a:xfrm>
          <a:prstGeom prst="rect">
            <a:avLst/>
          </a:prstGeom>
        </p:spPr>
        <p:txBody>
          <a:bodyPr lIns="91439" tIns="45719" rIns="91439" bIns="45719">
            <a:noAutofit/>
          </a:bodyPr>
          <a:lstStyle/>
          <a:p>
            <a:endParaRPr dirty="0"/>
          </a:p>
        </p:txBody>
      </p:sp>
      <p:sp>
        <p:nvSpPr>
          <p:cNvPr id="13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dirty="0"/>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lank">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49" name="Slide Number"/>
          <p:cNvSpPr txBox="1">
            <a:spLocks noGrp="1"/>
          </p:cNvSpPr>
          <p:nvPr>
            <p:ph type="sldNum" sz="quarter" idx="2"/>
          </p:nvPr>
        </p:nvSpPr>
        <p:spPr>
          <a:xfrm>
            <a:off x="6324600" y="9004300"/>
            <a:ext cx="342900" cy="368300"/>
          </a:xfrm>
          <a:prstGeom prst="rect">
            <a:avLst/>
          </a:prstGeom>
        </p:spPr>
        <p:txBody>
          <a:bodyPr lIns="50800" tIns="50800" rIns="50800" bIns="50800" anchor="t"/>
          <a:lstStyle>
            <a:lvl1pPr defTabSz="584200">
              <a:defRPr sz="1800">
                <a:solidFill>
                  <a:srgbClr val="76797B"/>
                </a:solidFill>
                <a:latin typeface="Cochin"/>
                <a:ea typeface="Cochin"/>
                <a:cs typeface="Cochin"/>
                <a:sym typeface="Cochin"/>
              </a:defRPr>
            </a:lvl1pPr>
          </a:lstStyle>
          <a:p>
            <a:fld id="{86CB4B4D-7CA3-9044-876B-883B54F8677D}" type="slidenum">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Bowl with salmon cakes, salad, and hummus"/>
          <p:cNvSpPr>
            <a:spLocks noGrp="1"/>
          </p:cNvSpPr>
          <p:nvPr>
            <p:ph type="pic" sz="half" idx="21"/>
          </p:nvPr>
        </p:nvSpPr>
        <p:spPr>
          <a:xfrm>
            <a:off x="5852159" y="1110826"/>
            <a:ext cx="6477248" cy="7538721"/>
          </a:xfrm>
          <a:prstGeom prst="rect">
            <a:avLst/>
          </a:prstGeom>
        </p:spPr>
        <p:txBody>
          <a:bodyPr lIns="91439" tIns="45719" rIns="91439" bIns="45719">
            <a:noAutofit/>
          </a:bodyPr>
          <a:lstStyle/>
          <a:p>
            <a:endParaRPr dirty="0"/>
          </a:p>
        </p:txBody>
      </p:sp>
      <p:sp>
        <p:nvSpPr>
          <p:cNvPr id="33" name="Slide Title"/>
          <p:cNvSpPr txBox="1">
            <a:spLocks noGrp="1"/>
          </p:cNvSpPr>
          <p:nvPr>
            <p:ph type="title" hasCustomPrompt="1"/>
          </p:nvPr>
        </p:nvSpPr>
        <p:spPr>
          <a:xfrm>
            <a:off x="643466" y="1896533"/>
            <a:ext cx="5215468" cy="3137213"/>
          </a:xfrm>
          <a:prstGeom prst="rect">
            <a:avLst/>
          </a:prstGeom>
        </p:spPr>
        <p:txBody>
          <a:bodyPr/>
          <a:lstStyle>
            <a:lvl1pPr>
              <a:defRPr sz="6000" spc="-119"/>
            </a:lvl1pPr>
          </a:lstStyle>
          <a:p>
            <a:r>
              <a:t>Slide Title</a:t>
            </a:r>
          </a:p>
        </p:txBody>
      </p:sp>
      <p:sp>
        <p:nvSpPr>
          <p:cNvPr id="34" name="Body Level One…"/>
          <p:cNvSpPr txBox="1">
            <a:spLocks noGrp="1"/>
          </p:cNvSpPr>
          <p:nvPr>
            <p:ph type="body" sz="quarter" idx="1" hasCustomPrompt="1"/>
          </p:nvPr>
        </p:nvSpPr>
        <p:spPr>
          <a:xfrm>
            <a:off x="643466" y="4984841"/>
            <a:ext cx="5215468" cy="2872226"/>
          </a:xfrm>
          <a:prstGeom prst="rect">
            <a:avLst/>
          </a:prstGeom>
        </p:spPr>
        <p:txBody>
          <a:body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6380889" y="8170057"/>
            <a:ext cx="236357" cy="227721"/>
          </a:xfrm>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xfrm>
            <a:off x="643466" y="1794933"/>
            <a:ext cx="11717868" cy="764354"/>
          </a:xfrm>
          <a:prstGeom prst="rect">
            <a:avLst/>
          </a:prstGeom>
        </p:spPr>
        <p:txBody>
          <a:bodyPr anchor="t"/>
          <a:lstStyle>
            <a:lvl1pPr>
              <a:defRPr sz="6000" spc="-119"/>
            </a:lvl1pPr>
          </a:lstStyle>
          <a:p>
            <a:r>
              <a:t>Slide Title</a:t>
            </a:r>
          </a:p>
        </p:txBody>
      </p:sp>
      <p:sp>
        <p:nvSpPr>
          <p:cNvPr id="43" name="Slide Subtitle"/>
          <p:cNvSpPr txBox="1">
            <a:spLocks noGrp="1"/>
          </p:cNvSpPr>
          <p:nvPr>
            <p:ph type="body" sz="quarter" idx="21" hasCustomPrompt="1"/>
          </p:nvPr>
        </p:nvSpPr>
        <p:spPr>
          <a:xfrm>
            <a:off x="643466" y="2484779"/>
            <a:ext cx="11717868" cy="498550"/>
          </a:xfrm>
          <a:prstGeom prst="rect">
            <a:avLst/>
          </a:prstGeom>
        </p:spPr>
        <p:txBody>
          <a:bodyPr lIns="24383" tIns="24383" rIns="24383" bIns="24383"/>
          <a:lstStyle>
            <a:lvl1pPr defTabSz="457877">
              <a:defRPr sz="2964"/>
            </a:lvl1pPr>
          </a:lstStyle>
          <a:p>
            <a:r>
              <a:t>Slide Subtitle</a:t>
            </a:r>
          </a:p>
        </p:txBody>
      </p:sp>
      <p:sp>
        <p:nvSpPr>
          <p:cNvPr id="44" name="Body Level One…"/>
          <p:cNvSpPr txBox="1">
            <a:spLocks noGrp="1"/>
          </p:cNvSpPr>
          <p:nvPr>
            <p:ph type="body" idx="1" hasCustomPrompt="1"/>
          </p:nvPr>
        </p:nvSpPr>
        <p:spPr>
          <a:xfrm>
            <a:off x="643466" y="3485069"/>
            <a:ext cx="11717868" cy="4403207"/>
          </a:xfrm>
          <a:prstGeom prst="rect">
            <a:avLst/>
          </a:prstGeom>
        </p:spPr>
        <p:txBody>
          <a:bodyPr/>
          <a:lstStyle>
            <a:lvl1pPr marL="431800" indent="-431800" defTabSz="1733930">
              <a:lnSpc>
                <a:spcPct val="90000"/>
              </a:lnSpc>
              <a:spcBef>
                <a:spcPts val="3200"/>
              </a:spcBef>
              <a:buSzPct val="123000"/>
              <a:buChar char="•"/>
              <a:defRPr sz="3400" b="0"/>
            </a:lvl1pPr>
            <a:lvl2pPr marL="1041400" indent="-431800" defTabSz="1733930">
              <a:lnSpc>
                <a:spcPct val="90000"/>
              </a:lnSpc>
              <a:spcBef>
                <a:spcPts val="3200"/>
              </a:spcBef>
              <a:buSzPct val="123000"/>
              <a:buChar char="•"/>
              <a:defRPr sz="3400" b="0"/>
            </a:lvl2pPr>
            <a:lvl3pPr marL="1651000" indent="-431800" defTabSz="1733930">
              <a:lnSpc>
                <a:spcPct val="90000"/>
              </a:lnSpc>
              <a:spcBef>
                <a:spcPts val="3200"/>
              </a:spcBef>
              <a:buSzPct val="123000"/>
              <a:buChar char="•"/>
              <a:defRPr sz="3400" b="0"/>
            </a:lvl3pPr>
            <a:lvl4pPr marL="2260600" indent="-431800" defTabSz="1733930">
              <a:lnSpc>
                <a:spcPct val="90000"/>
              </a:lnSpc>
              <a:spcBef>
                <a:spcPts val="3200"/>
              </a:spcBef>
              <a:buSzPct val="123000"/>
              <a:buChar char="•"/>
              <a:defRPr sz="3400" b="0"/>
            </a:lvl4pPr>
            <a:lvl5pPr marL="2870200" indent="-431800" defTabSz="1733930">
              <a:lnSpc>
                <a:spcPct val="90000"/>
              </a:lnSpc>
              <a:spcBef>
                <a:spcPts val="3200"/>
              </a:spcBef>
              <a:buSzPct val="123000"/>
              <a:buChar char="•"/>
              <a:defRPr sz="3400" b="0"/>
            </a:lvl5p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xfrm>
            <a:off x="643466" y="3485069"/>
            <a:ext cx="11717868" cy="4403207"/>
          </a:xfrm>
          <a:prstGeom prst="rect">
            <a:avLst/>
          </a:prstGeom>
        </p:spPr>
        <p:txBody>
          <a:bodyPr numCol="2" spcCol="585893"/>
          <a:lstStyle>
            <a:lvl1pPr marL="431800" indent="-431800" defTabSz="1733930">
              <a:lnSpc>
                <a:spcPct val="90000"/>
              </a:lnSpc>
              <a:spcBef>
                <a:spcPts val="3200"/>
              </a:spcBef>
              <a:buSzPct val="123000"/>
              <a:buChar char="•"/>
              <a:defRPr sz="3400" b="0"/>
            </a:lvl1pPr>
            <a:lvl2pPr marL="1041400" indent="-431800" defTabSz="1733930">
              <a:lnSpc>
                <a:spcPct val="90000"/>
              </a:lnSpc>
              <a:spcBef>
                <a:spcPts val="3200"/>
              </a:spcBef>
              <a:buSzPct val="123000"/>
              <a:buChar char="•"/>
              <a:defRPr sz="3400" b="0"/>
            </a:lvl2pPr>
            <a:lvl3pPr marL="1651000" indent="-431800" defTabSz="1733930">
              <a:lnSpc>
                <a:spcPct val="90000"/>
              </a:lnSpc>
              <a:spcBef>
                <a:spcPts val="3200"/>
              </a:spcBef>
              <a:buSzPct val="123000"/>
              <a:buChar char="•"/>
              <a:defRPr sz="3400" b="0"/>
            </a:lvl3pPr>
            <a:lvl4pPr marL="2260600" indent="-431800" defTabSz="1733930">
              <a:lnSpc>
                <a:spcPct val="90000"/>
              </a:lnSpc>
              <a:spcBef>
                <a:spcPts val="3200"/>
              </a:spcBef>
              <a:buSzPct val="123000"/>
              <a:buChar char="•"/>
              <a:defRPr sz="3400" b="0"/>
            </a:lvl4pPr>
            <a:lvl5pPr marL="2870200" indent="-431800" defTabSz="1733930">
              <a:lnSpc>
                <a:spcPct val="90000"/>
              </a:lnSpc>
              <a:spcBef>
                <a:spcPts val="3200"/>
              </a:spcBef>
              <a:buSzPct val="123000"/>
              <a:buChar char="•"/>
              <a:defRPr sz="3400" b="0"/>
            </a:lvl5pPr>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643466" y="2484779"/>
            <a:ext cx="5215468" cy="498550"/>
          </a:xfrm>
          <a:prstGeom prst="rect">
            <a:avLst/>
          </a:prstGeom>
        </p:spPr>
        <p:txBody>
          <a:bodyPr lIns="24383" tIns="24383" rIns="24383" bIns="24383"/>
          <a:lstStyle>
            <a:lvl1pPr defTabSz="457877">
              <a:defRPr sz="2964"/>
            </a:lvl1pPr>
          </a:lstStyle>
          <a:p>
            <a:r>
              <a:t>Slide Subtitle</a:t>
            </a:r>
          </a:p>
        </p:txBody>
      </p:sp>
      <p:sp>
        <p:nvSpPr>
          <p:cNvPr id="61" name="Body Level One…"/>
          <p:cNvSpPr txBox="1">
            <a:spLocks noGrp="1"/>
          </p:cNvSpPr>
          <p:nvPr>
            <p:ph type="body" sz="quarter" idx="1" hasCustomPrompt="1"/>
          </p:nvPr>
        </p:nvSpPr>
        <p:spPr>
          <a:xfrm>
            <a:off x="643466" y="3485069"/>
            <a:ext cx="5215468" cy="4403536"/>
          </a:xfrm>
          <a:prstGeom prst="rect">
            <a:avLst/>
          </a:prstGeom>
        </p:spPr>
        <p:txBody>
          <a:bodyPr/>
          <a:lstStyle>
            <a:lvl1pPr marL="431800" indent="-431800" defTabSz="1733930">
              <a:lnSpc>
                <a:spcPct val="90000"/>
              </a:lnSpc>
              <a:spcBef>
                <a:spcPts val="3200"/>
              </a:spcBef>
              <a:buSzPct val="123000"/>
              <a:buChar char="•"/>
              <a:defRPr sz="3400" b="0"/>
            </a:lvl1pPr>
            <a:lvl2pPr marL="1041400" indent="-431800" defTabSz="1733930">
              <a:lnSpc>
                <a:spcPct val="90000"/>
              </a:lnSpc>
              <a:spcBef>
                <a:spcPts val="3200"/>
              </a:spcBef>
              <a:buSzPct val="123000"/>
              <a:buChar char="•"/>
              <a:defRPr sz="3400" b="0"/>
            </a:lvl2pPr>
            <a:lvl3pPr marL="1651000" indent="-431800" defTabSz="1733930">
              <a:lnSpc>
                <a:spcPct val="90000"/>
              </a:lnSpc>
              <a:spcBef>
                <a:spcPts val="3200"/>
              </a:spcBef>
              <a:buSzPct val="123000"/>
              <a:buChar char="•"/>
              <a:defRPr sz="3400" b="0"/>
            </a:lvl3pPr>
            <a:lvl4pPr marL="2260600" indent="-431800" defTabSz="1733930">
              <a:lnSpc>
                <a:spcPct val="90000"/>
              </a:lnSpc>
              <a:spcBef>
                <a:spcPts val="3200"/>
              </a:spcBef>
              <a:buSzPct val="123000"/>
              <a:buChar char="•"/>
              <a:defRPr sz="3400" b="0"/>
            </a:lvl4pPr>
            <a:lvl5pPr marL="2870200" indent="-431800" defTabSz="1733930">
              <a:lnSpc>
                <a:spcPct val="90000"/>
              </a:lnSpc>
              <a:spcBef>
                <a:spcPts val="3200"/>
              </a:spcBef>
              <a:buSzPct val="123000"/>
              <a:buChar char="•"/>
              <a:defRPr sz="3400" b="0"/>
            </a:lvl5pPr>
          </a:lstStyle>
          <a:p>
            <a:r>
              <a:t>Slide bullet text</a:t>
            </a:r>
          </a:p>
          <a:p>
            <a:pPr lvl="1"/>
            <a:endParaRPr/>
          </a:p>
          <a:p>
            <a:pPr lvl="2"/>
            <a:endParaRPr/>
          </a:p>
          <a:p>
            <a:pPr lvl="3"/>
            <a:endParaRPr/>
          </a:p>
          <a:p>
            <a:pPr lvl="4"/>
            <a:endParaRPr/>
          </a:p>
        </p:txBody>
      </p:sp>
      <p:sp>
        <p:nvSpPr>
          <p:cNvPr id="62" name="Bowl of pappardelle pasta with parsley butter, roasted hazelnuts, and shaved parmesan cheese"/>
          <p:cNvSpPr>
            <a:spLocks noGrp="1"/>
          </p:cNvSpPr>
          <p:nvPr>
            <p:ph type="pic" sz="half" idx="22"/>
          </p:nvPr>
        </p:nvSpPr>
        <p:spPr>
          <a:xfrm>
            <a:off x="6502400" y="1001991"/>
            <a:ext cx="5822333" cy="7763111"/>
          </a:xfrm>
          <a:prstGeom prst="rect">
            <a:avLst/>
          </a:prstGeom>
        </p:spPr>
        <p:txBody>
          <a:bodyPr lIns="91439" tIns="45719" rIns="91439" bIns="45719">
            <a:noAutofit/>
          </a:bodyPr>
          <a:lstStyle/>
          <a:p>
            <a:endParaRPr dirty="0"/>
          </a:p>
        </p:txBody>
      </p:sp>
      <p:sp>
        <p:nvSpPr>
          <p:cNvPr id="63" name="Slide Title"/>
          <p:cNvSpPr txBox="1">
            <a:spLocks noGrp="1"/>
          </p:cNvSpPr>
          <p:nvPr>
            <p:ph type="title" hasCustomPrompt="1"/>
          </p:nvPr>
        </p:nvSpPr>
        <p:spPr>
          <a:xfrm>
            <a:off x="643466" y="1794933"/>
            <a:ext cx="5215468" cy="765387"/>
          </a:xfrm>
          <a:prstGeom prst="rect">
            <a:avLst/>
          </a:prstGeom>
        </p:spPr>
        <p:txBody>
          <a:bodyPr anchor="t"/>
          <a:lstStyle>
            <a:lvl1pPr>
              <a:defRPr sz="6000" spc="-119"/>
            </a:lvl1p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71" name="Section Title"/>
          <p:cNvSpPr txBox="1">
            <a:spLocks noGrp="1"/>
          </p:cNvSpPr>
          <p:nvPr>
            <p:ph type="title" hasCustomPrompt="1"/>
          </p:nvPr>
        </p:nvSpPr>
        <p:spPr>
          <a:xfrm>
            <a:off x="643464" y="3637279"/>
            <a:ext cx="11717870" cy="2479042"/>
          </a:xfrm>
          <a:prstGeom prst="rect">
            <a:avLst/>
          </a:prstGeom>
        </p:spPr>
        <p:txBody>
          <a:bodyPr anchor="ctr"/>
          <a:lstStyle>
            <a:lvl1pPr>
              <a:defRPr b="0">
                <a:latin typeface="Helvetica Neue Medium"/>
                <a:ea typeface="Helvetica Neue Medium"/>
                <a:cs typeface="Helvetica Neue Medium"/>
                <a:sym typeface="Helvetica Neue Medium"/>
              </a:defRPr>
            </a:lvl1pPr>
          </a:lstStyle>
          <a:p>
            <a:r>
              <a:t>Section Title</a:t>
            </a:r>
          </a:p>
        </p:txBody>
      </p:sp>
      <p:sp>
        <p:nvSpPr>
          <p:cNvPr id="72" name="Slide Number"/>
          <p:cNvSpPr txBox="1">
            <a:spLocks noGrp="1"/>
          </p:cNvSpPr>
          <p:nvPr>
            <p:ph type="sldNum" sz="quarter" idx="2"/>
          </p:nvPr>
        </p:nvSpPr>
        <p:spPr>
          <a:xfrm>
            <a:off x="6380889" y="8170057"/>
            <a:ext cx="236357" cy="227721"/>
          </a:xfrm>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9" name="Slide Title"/>
          <p:cNvSpPr txBox="1">
            <a:spLocks noGrp="1"/>
          </p:cNvSpPr>
          <p:nvPr>
            <p:ph type="title" hasCustomPrompt="1"/>
          </p:nvPr>
        </p:nvSpPr>
        <p:spPr>
          <a:xfrm>
            <a:off x="643466" y="1794933"/>
            <a:ext cx="11717868" cy="765307"/>
          </a:xfrm>
          <a:prstGeom prst="rect">
            <a:avLst/>
          </a:prstGeom>
        </p:spPr>
        <p:txBody>
          <a:bodyPr anchor="t"/>
          <a:lstStyle>
            <a:lvl1pPr>
              <a:defRPr sz="6000" spc="-119"/>
            </a:lvl1pPr>
          </a:lstStyle>
          <a:p>
            <a:r>
              <a:t>Slide Title</a:t>
            </a:r>
          </a:p>
        </p:txBody>
      </p:sp>
      <p:sp>
        <p:nvSpPr>
          <p:cNvPr id="80" name="Slide Subtitle"/>
          <p:cNvSpPr txBox="1">
            <a:spLocks noGrp="1"/>
          </p:cNvSpPr>
          <p:nvPr>
            <p:ph type="body" sz="quarter" idx="21" hasCustomPrompt="1"/>
          </p:nvPr>
        </p:nvSpPr>
        <p:spPr>
          <a:xfrm>
            <a:off x="643466" y="2484779"/>
            <a:ext cx="11717868" cy="498550"/>
          </a:xfrm>
          <a:prstGeom prst="rect">
            <a:avLst/>
          </a:prstGeom>
        </p:spPr>
        <p:txBody>
          <a:bodyPr lIns="24383" tIns="24383" rIns="24383" bIns="24383"/>
          <a:lstStyle>
            <a:lvl1pPr defTabSz="457877">
              <a:defRPr sz="2964"/>
            </a:lvl1pPr>
          </a:lstStyle>
          <a:p>
            <a:r>
              <a:t>Slide Subtitle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643466" y="1794933"/>
            <a:ext cx="11717868" cy="765387"/>
          </a:xfrm>
          <a:prstGeom prst="rect">
            <a:avLst/>
          </a:prstGeom>
        </p:spPr>
        <p:txBody>
          <a:bodyPr anchor="t"/>
          <a:lstStyle>
            <a:lvl1pPr>
              <a:defRPr sz="6000" spc="-119"/>
            </a:lvl1pPr>
          </a:lstStyle>
          <a:p>
            <a:r>
              <a:t>Agenda Title</a:t>
            </a:r>
          </a:p>
        </p:txBody>
      </p:sp>
      <p:sp>
        <p:nvSpPr>
          <p:cNvPr id="89" name="Agenda Subtitle"/>
          <p:cNvSpPr txBox="1">
            <a:spLocks noGrp="1"/>
          </p:cNvSpPr>
          <p:nvPr>
            <p:ph type="body" sz="quarter" idx="21" hasCustomPrompt="1"/>
          </p:nvPr>
        </p:nvSpPr>
        <p:spPr>
          <a:xfrm>
            <a:off x="643466" y="2484779"/>
            <a:ext cx="11717868" cy="498550"/>
          </a:xfrm>
          <a:prstGeom prst="rect">
            <a:avLst/>
          </a:prstGeom>
        </p:spPr>
        <p:txBody>
          <a:bodyPr lIns="24383" tIns="24383" rIns="24383" bIns="24383"/>
          <a:lstStyle>
            <a:lvl1pPr defTabSz="457877">
              <a:defRPr sz="2964"/>
            </a:lvl1pPr>
          </a:lstStyle>
          <a:p>
            <a:r>
              <a:t>Agenda Subtitle</a:t>
            </a:r>
          </a:p>
        </p:txBody>
      </p:sp>
      <p:sp>
        <p:nvSpPr>
          <p:cNvPr id="90" name="Body Level One…"/>
          <p:cNvSpPr txBox="1">
            <a:spLocks noGrp="1"/>
          </p:cNvSpPr>
          <p:nvPr>
            <p:ph type="body" idx="1" hasCustomPrompt="1"/>
          </p:nvPr>
        </p:nvSpPr>
        <p:spPr>
          <a:xfrm>
            <a:off x="643466" y="3485069"/>
            <a:ext cx="11717868" cy="4403207"/>
          </a:xfrm>
          <a:prstGeom prst="rect">
            <a:avLst/>
          </a:prstGeom>
        </p:spPr>
        <p:txBody>
          <a:bodyPr/>
          <a:lstStyle>
            <a:lvl1pPr>
              <a:spcBef>
                <a:spcPts val="1200"/>
              </a:spcBef>
              <a:defRPr b="0" spc="-38"/>
            </a:lvl1pPr>
            <a:lvl2pPr>
              <a:spcBef>
                <a:spcPts val="1200"/>
              </a:spcBef>
              <a:defRPr b="0" spc="-38"/>
            </a:lvl2pPr>
            <a:lvl3pPr>
              <a:spcBef>
                <a:spcPts val="1200"/>
              </a:spcBef>
              <a:defRPr b="0" spc="-38"/>
            </a:lvl3pPr>
            <a:lvl4pPr>
              <a:spcBef>
                <a:spcPts val="1200"/>
              </a:spcBef>
              <a:defRPr b="0" spc="-38"/>
            </a:lvl4pPr>
            <a:lvl5pPr>
              <a:spcBef>
                <a:spcPts val="1200"/>
              </a:spcBef>
              <a:defRPr b="0" spc="-38"/>
            </a:lvl5pPr>
          </a:lstStyle>
          <a:p>
            <a:r>
              <a:t>Agenda Topics</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8" name="Body Level One…"/>
          <p:cNvSpPr txBox="1">
            <a:spLocks noGrp="1"/>
          </p:cNvSpPr>
          <p:nvPr>
            <p:ph type="body" sz="quarter" idx="1" hasCustomPrompt="1"/>
          </p:nvPr>
        </p:nvSpPr>
        <p:spPr>
          <a:xfrm>
            <a:off x="643466" y="3843649"/>
            <a:ext cx="11717868" cy="2066302"/>
          </a:xfrm>
          <a:prstGeom prst="rect">
            <a:avLst/>
          </a:prstGeom>
        </p:spPr>
        <p:txBody>
          <a:bodyPr anchor="ctr"/>
          <a:lstStyle>
            <a:lvl1pPr algn="ctr" defTabSz="1733930">
              <a:lnSpc>
                <a:spcPct val="80000"/>
              </a:lnSpc>
              <a:defRPr sz="8200" b="0" spc="-164">
                <a:latin typeface="Helvetica Neue Medium"/>
                <a:ea typeface="Helvetica Neue Medium"/>
                <a:cs typeface="Helvetica Neue Medium"/>
                <a:sym typeface="Helvetica Neue Medium"/>
              </a:defRPr>
            </a:lvl1pPr>
            <a:lvl2pPr algn="ctr" defTabSz="1733930">
              <a:lnSpc>
                <a:spcPct val="80000"/>
              </a:lnSpc>
              <a:defRPr sz="8200" b="0" spc="-164">
                <a:latin typeface="Helvetica Neue Medium"/>
                <a:ea typeface="Helvetica Neue Medium"/>
                <a:cs typeface="Helvetica Neue Medium"/>
                <a:sym typeface="Helvetica Neue Medium"/>
              </a:defRPr>
            </a:lvl2pPr>
            <a:lvl3pPr algn="ctr" defTabSz="1733930">
              <a:lnSpc>
                <a:spcPct val="80000"/>
              </a:lnSpc>
              <a:defRPr sz="8200" b="0" spc="-164">
                <a:latin typeface="Helvetica Neue Medium"/>
                <a:ea typeface="Helvetica Neue Medium"/>
                <a:cs typeface="Helvetica Neue Medium"/>
                <a:sym typeface="Helvetica Neue Medium"/>
              </a:defRPr>
            </a:lvl3pPr>
            <a:lvl4pPr algn="ctr" defTabSz="1733930">
              <a:lnSpc>
                <a:spcPct val="80000"/>
              </a:lnSpc>
              <a:defRPr sz="8200" b="0" spc="-164">
                <a:latin typeface="Helvetica Neue Medium"/>
                <a:ea typeface="Helvetica Neue Medium"/>
                <a:cs typeface="Helvetica Neue Medium"/>
                <a:sym typeface="Helvetica Neue Medium"/>
              </a:defRPr>
            </a:lvl4pPr>
            <a:lvl5pPr algn="ctr" defTabSz="1733930">
              <a:lnSpc>
                <a:spcPct val="80000"/>
              </a:lnSpc>
              <a:defRPr sz="8200" b="0" spc="-164">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resentation Title"/>
          <p:cNvSpPr txBox="1">
            <a:spLocks noGrp="1"/>
          </p:cNvSpPr>
          <p:nvPr>
            <p:ph type="title"/>
          </p:nvPr>
        </p:nvSpPr>
        <p:spPr>
          <a:xfrm>
            <a:off x="643464" y="2592528"/>
            <a:ext cx="11717870" cy="2479041"/>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b">
            <a:normAutofit/>
          </a:bodyPr>
          <a:lstStyle/>
          <a:p>
            <a:r>
              <a:t>Presentation Title</a:t>
            </a:r>
          </a:p>
        </p:txBody>
      </p:sp>
      <p:sp>
        <p:nvSpPr>
          <p:cNvPr id="3" name="Body Level One…"/>
          <p:cNvSpPr txBox="1">
            <a:spLocks noGrp="1"/>
          </p:cNvSpPr>
          <p:nvPr>
            <p:ph type="body" idx="1"/>
          </p:nvPr>
        </p:nvSpPr>
        <p:spPr>
          <a:xfrm>
            <a:off x="640715" y="5071568"/>
            <a:ext cx="11717868" cy="1016001"/>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ormAutofit/>
          </a:bodyPr>
          <a:lstStyle/>
          <a:p>
            <a:r>
              <a:t>Presentation Subtitle</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6380889" y="8167799"/>
            <a:ext cx="236357" cy="227721"/>
          </a:xfrm>
          <a:prstGeom prst="rect">
            <a:avLst/>
          </a:prstGeom>
          <a:ln w="3175">
            <a:miter lim="400000"/>
          </a:ln>
        </p:spPr>
        <p:txBody>
          <a:bodyPr wrap="none" lIns="27093" tIns="27093" rIns="27093" bIns="27093" anchor="b">
            <a:spAutoFit/>
          </a:bodyPr>
          <a:lstStyle>
            <a:lvl1pPr defTabSz="415431">
              <a:defRPr sz="1200">
                <a:solidFill>
                  <a:srgbClr val="000000"/>
                </a:solidFill>
              </a:defRPr>
            </a:lvl1pPr>
          </a:lstStyle>
          <a:p>
            <a:fld id="{86CB4B4D-7CA3-9044-876B-883B54F8677D}" type="slidenum">
              <a:t>‹#›</a:t>
            </a:fld>
            <a:endParaRPr dirty="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Lst>
  <p:transition spd="med"/>
  <p:txStyles>
    <p:titleStyle>
      <a:lvl1pPr marL="0" marR="0" indent="0" algn="l" defTabSz="1733930" rtl="0" latinLnBrk="0">
        <a:lnSpc>
          <a:spcPct val="80000"/>
        </a:lnSpc>
        <a:spcBef>
          <a:spcPts val="0"/>
        </a:spcBef>
        <a:spcAft>
          <a:spcPts val="0"/>
        </a:spcAft>
        <a:buClrTx/>
        <a:buSzTx/>
        <a:buFontTx/>
        <a:buNone/>
        <a:tabLst/>
        <a:defRPr sz="8200" b="1" i="0" u="none" strike="noStrike" cap="none" spc="-164" baseline="0">
          <a:solidFill>
            <a:srgbClr val="000000"/>
          </a:solidFill>
          <a:uFillTx/>
          <a:latin typeface="+mn-lt"/>
          <a:ea typeface="+mn-ea"/>
          <a:cs typeface="+mn-cs"/>
          <a:sym typeface="Helvetica Neue"/>
        </a:defRPr>
      </a:lvl1pPr>
      <a:lvl2pPr marL="0" marR="0" indent="457200" algn="l" defTabSz="1733930" rtl="0" latinLnBrk="0">
        <a:lnSpc>
          <a:spcPct val="80000"/>
        </a:lnSpc>
        <a:spcBef>
          <a:spcPts val="0"/>
        </a:spcBef>
        <a:spcAft>
          <a:spcPts val="0"/>
        </a:spcAft>
        <a:buClrTx/>
        <a:buSzTx/>
        <a:buFontTx/>
        <a:buNone/>
        <a:tabLst/>
        <a:defRPr sz="8200" b="1" i="0" u="none" strike="noStrike" cap="none" spc="-164" baseline="0">
          <a:solidFill>
            <a:srgbClr val="000000"/>
          </a:solidFill>
          <a:uFillTx/>
          <a:latin typeface="+mn-lt"/>
          <a:ea typeface="+mn-ea"/>
          <a:cs typeface="+mn-cs"/>
          <a:sym typeface="Helvetica Neue"/>
        </a:defRPr>
      </a:lvl2pPr>
      <a:lvl3pPr marL="0" marR="0" indent="914400" algn="l" defTabSz="1733930" rtl="0" latinLnBrk="0">
        <a:lnSpc>
          <a:spcPct val="80000"/>
        </a:lnSpc>
        <a:spcBef>
          <a:spcPts val="0"/>
        </a:spcBef>
        <a:spcAft>
          <a:spcPts val="0"/>
        </a:spcAft>
        <a:buClrTx/>
        <a:buSzTx/>
        <a:buFontTx/>
        <a:buNone/>
        <a:tabLst/>
        <a:defRPr sz="8200" b="1" i="0" u="none" strike="noStrike" cap="none" spc="-164" baseline="0">
          <a:solidFill>
            <a:srgbClr val="000000"/>
          </a:solidFill>
          <a:uFillTx/>
          <a:latin typeface="+mn-lt"/>
          <a:ea typeface="+mn-ea"/>
          <a:cs typeface="+mn-cs"/>
          <a:sym typeface="Helvetica Neue"/>
        </a:defRPr>
      </a:lvl3pPr>
      <a:lvl4pPr marL="0" marR="0" indent="1371600" algn="l" defTabSz="1733930" rtl="0" latinLnBrk="0">
        <a:lnSpc>
          <a:spcPct val="80000"/>
        </a:lnSpc>
        <a:spcBef>
          <a:spcPts val="0"/>
        </a:spcBef>
        <a:spcAft>
          <a:spcPts val="0"/>
        </a:spcAft>
        <a:buClrTx/>
        <a:buSzTx/>
        <a:buFontTx/>
        <a:buNone/>
        <a:tabLst/>
        <a:defRPr sz="8200" b="1" i="0" u="none" strike="noStrike" cap="none" spc="-164" baseline="0">
          <a:solidFill>
            <a:srgbClr val="000000"/>
          </a:solidFill>
          <a:uFillTx/>
          <a:latin typeface="+mn-lt"/>
          <a:ea typeface="+mn-ea"/>
          <a:cs typeface="+mn-cs"/>
          <a:sym typeface="Helvetica Neue"/>
        </a:defRPr>
      </a:lvl4pPr>
      <a:lvl5pPr marL="0" marR="0" indent="1828800" algn="l" defTabSz="1733930" rtl="0" latinLnBrk="0">
        <a:lnSpc>
          <a:spcPct val="80000"/>
        </a:lnSpc>
        <a:spcBef>
          <a:spcPts val="0"/>
        </a:spcBef>
        <a:spcAft>
          <a:spcPts val="0"/>
        </a:spcAft>
        <a:buClrTx/>
        <a:buSzTx/>
        <a:buFontTx/>
        <a:buNone/>
        <a:tabLst/>
        <a:defRPr sz="8200" b="1" i="0" u="none" strike="noStrike" cap="none" spc="-164" baseline="0">
          <a:solidFill>
            <a:srgbClr val="000000"/>
          </a:solidFill>
          <a:uFillTx/>
          <a:latin typeface="+mn-lt"/>
          <a:ea typeface="+mn-ea"/>
          <a:cs typeface="+mn-cs"/>
          <a:sym typeface="Helvetica Neue"/>
        </a:defRPr>
      </a:lvl5pPr>
      <a:lvl6pPr marL="0" marR="0" indent="2286000" algn="l" defTabSz="1733930" rtl="0" latinLnBrk="0">
        <a:lnSpc>
          <a:spcPct val="80000"/>
        </a:lnSpc>
        <a:spcBef>
          <a:spcPts val="0"/>
        </a:spcBef>
        <a:spcAft>
          <a:spcPts val="0"/>
        </a:spcAft>
        <a:buClrTx/>
        <a:buSzTx/>
        <a:buFontTx/>
        <a:buNone/>
        <a:tabLst/>
        <a:defRPr sz="8200" b="1" i="0" u="none" strike="noStrike" cap="none" spc="-164" baseline="0">
          <a:solidFill>
            <a:srgbClr val="000000"/>
          </a:solidFill>
          <a:uFillTx/>
          <a:latin typeface="+mn-lt"/>
          <a:ea typeface="+mn-ea"/>
          <a:cs typeface="+mn-cs"/>
          <a:sym typeface="Helvetica Neue"/>
        </a:defRPr>
      </a:lvl6pPr>
      <a:lvl7pPr marL="0" marR="0" indent="2743200" algn="l" defTabSz="1733930" rtl="0" latinLnBrk="0">
        <a:lnSpc>
          <a:spcPct val="80000"/>
        </a:lnSpc>
        <a:spcBef>
          <a:spcPts val="0"/>
        </a:spcBef>
        <a:spcAft>
          <a:spcPts val="0"/>
        </a:spcAft>
        <a:buClrTx/>
        <a:buSzTx/>
        <a:buFontTx/>
        <a:buNone/>
        <a:tabLst/>
        <a:defRPr sz="8200" b="1" i="0" u="none" strike="noStrike" cap="none" spc="-164" baseline="0">
          <a:solidFill>
            <a:srgbClr val="000000"/>
          </a:solidFill>
          <a:uFillTx/>
          <a:latin typeface="+mn-lt"/>
          <a:ea typeface="+mn-ea"/>
          <a:cs typeface="+mn-cs"/>
          <a:sym typeface="Helvetica Neue"/>
        </a:defRPr>
      </a:lvl7pPr>
      <a:lvl8pPr marL="0" marR="0" indent="3200400" algn="l" defTabSz="1733930" rtl="0" latinLnBrk="0">
        <a:lnSpc>
          <a:spcPct val="80000"/>
        </a:lnSpc>
        <a:spcBef>
          <a:spcPts val="0"/>
        </a:spcBef>
        <a:spcAft>
          <a:spcPts val="0"/>
        </a:spcAft>
        <a:buClrTx/>
        <a:buSzTx/>
        <a:buFontTx/>
        <a:buNone/>
        <a:tabLst/>
        <a:defRPr sz="8200" b="1" i="0" u="none" strike="noStrike" cap="none" spc="-164" baseline="0">
          <a:solidFill>
            <a:srgbClr val="000000"/>
          </a:solidFill>
          <a:uFillTx/>
          <a:latin typeface="+mn-lt"/>
          <a:ea typeface="+mn-ea"/>
          <a:cs typeface="+mn-cs"/>
          <a:sym typeface="Helvetica Neue"/>
        </a:defRPr>
      </a:lvl8pPr>
      <a:lvl9pPr marL="0" marR="0" indent="3657600" algn="l" defTabSz="1733930" rtl="0" latinLnBrk="0">
        <a:lnSpc>
          <a:spcPct val="80000"/>
        </a:lnSpc>
        <a:spcBef>
          <a:spcPts val="0"/>
        </a:spcBef>
        <a:spcAft>
          <a:spcPts val="0"/>
        </a:spcAft>
        <a:buClrTx/>
        <a:buSzTx/>
        <a:buFontTx/>
        <a:buNone/>
        <a:tabLst/>
        <a:defRPr sz="8200" b="1" i="0" u="none" strike="noStrike" cap="none" spc="-164" baseline="0">
          <a:solidFill>
            <a:srgbClr val="000000"/>
          </a:solidFill>
          <a:uFillTx/>
          <a:latin typeface="+mn-lt"/>
          <a:ea typeface="+mn-ea"/>
          <a:cs typeface="+mn-cs"/>
          <a:sym typeface="Helvetica Neue"/>
        </a:defRPr>
      </a:lvl9pPr>
    </p:titleStyle>
    <p:bodyStyle>
      <a:lvl1pPr marL="0" marR="0" indent="0" algn="l" defTabSz="587022" rtl="0" latinLnBrk="0">
        <a:lnSpc>
          <a:spcPct val="100000"/>
        </a:lnSpc>
        <a:spcBef>
          <a:spcPts val="0"/>
        </a:spcBef>
        <a:spcAft>
          <a:spcPts val="0"/>
        </a:spcAft>
        <a:buClrTx/>
        <a:buSzTx/>
        <a:buFontTx/>
        <a:buNone/>
        <a:tabLst/>
        <a:defRPr sz="3800" b="1" i="0" u="none" strike="noStrike" cap="none" spc="0" baseline="0">
          <a:solidFill>
            <a:srgbClr val="000000"/>
          </a:solidFill>
          <a:uFillTx/>
          <a:latin typeface="+mn-lt"/>
          <a:ea typeface="+mn-ea"/>
          <a:cs typeface="+mn-cs"/>
          <a:sym typeface="Helvetica Neue"/>
        </a:defRPr>
      </a:lvl1pPr>
      <a:lvl2pPr marL="0" marR="0" indent="457200" algn="l" defTabSz="587022" rtl="0" latinLnBrk="0">
        <a:lnSpc>
          <a:spcPct val="100000"/>
        </a:lnSpc>
        <a:spcBef>
          <a:spcPts val="0"/>
        </a:spcBef>
        <a:spcAft>
          <a:spcPts val="0"/>
        </a:spcAft>
        <a:buClrTx/>
        <a:buSzTx/>
        <a:buFontTx/>
        <a:buNone/>
        <a:tabLst/>
        <a:defRPr sz="3800" b="1" i="0" u="none" strike="noStrike" cap="none" spc="0" baseline="0">
          <a:solidFill>
            <a:srgbClr val="000000"/>
          </a:solidFill>
          <a:uFillTx/>
          <a:latin typeface="+mn-lt"/>
          <a:ea typeface="+mn-ea"/>
          <a:cs typeface="+mn-cs"/>
          <a:sym typeface="Helvetica Neue"/>
        </a:defRPr>
      </a:lvl2pPr>
      <a:lvl3pPr marL="0" marR="0" indent="914400" algn="l" defTabSz="587022" rtl="0" latinLnBrk="0">
        <a:lnSpc>
          <a:spcPct val="100000"/>
        </a:lnSpc>
        <a:spcBef>
          <a:spcPts val="0"/>
        </a:spcBef>
        <a:spcAft>
          <a:spcPts val="0"/>
        </a:spcAft>
        <a:buClrTx/>
        <a:buSzTx/>
        <a:buFontTx/>
        <a:buNone/>
        <a:tabLst/>
        <a:defRPr sz="3800" b="1" i="0" u="none" strike="noStrike" cap="none" spc="0" baseline="0">
          <a:solidFill>
            <a:srgbClr val="000000"/>
          </a:solidFill>
          <a:uFillTx/>
          <a:latin typeface="+mn-lt"/>
          <a:ea typeface="+mn-ea"/>
          <a:cs typeface="+mn-cs"/>
          <a:sym typeface="Helvetica Neue"/>
        </a:defRPr>
      </a:lvl3pPr>
      <a:lvl4pPr marL="0" marR="0" indent="1371600" algn="l" defTabSz="587022" rtl="0" latinLnBrk="0">
        <a:lnSpc>
          <a:spcPct val="100000"/>
        </a:lnSpc>
        <a:spcBef>
          <a:spcPts val="0"/>
        </a:spcBef>
        <a:spcAft>
          <a:spcPts val="0"/>
        </a:spcAft>
        <a:buClrTx/>
        <a:buSzTx/>
        <a:buFontTx/>
        <a:buNone/>
        <a:tabLst/>
        <a:defRPr sz="3800" b="1" i="0" u="none" strike="noStrike" cap="none" spc="0" baseline="0">
          <a:solidFill>
            <a:srgbClr val="000000"/>
          </a:solidFill>
          <a:uFillTx/>
          <a:latin typeface="+mn-lt"/>
          <a:ea typeface="+mn-ea"/>
          <a:cs typeface="+mn-cs"/>
          <a:sym typeface="Helvetica Neue"/>
        </a:defRPr>
      </a:lvl4pPr>
      <a:lvl5pPr marL="0" marR="0" indent="1828800" algn="l" defTabSz="587022" rtl="0" latinLnBrk="0">
        <a:lnSpc>
          <a:spcPct val="100000"/>
        </a:lnSpc>
        <a:spcBef>
          <a:spcPts val="0"/>
        </a:spcBef>
        <a:spcAft>
          <a:spcPts val="0"/>
        </a:spcAft>
        <a:buClrTx/>
        <a:buSzTx/>
        <a:buFontTx/>
        <a:buNone/>
        <a:tabLst/>
        <a:defRPr sz="3800" b="1" i="0" u="none" strike="noStrike" cap="none" spc="0" baseline="0">
          <a:solidFill>
            <a:srgbClr val="000000"/>
          </a:solidFill>
          <a:uFillTx/>
          <a:latin typeface="+mn-lt"/>
          <a:ea typeface="+mn-ea"/>
          <a:cs typeface="+mn-cs"/>
          <a:sym typeface="Helvetica Neue"/>
        </a:defRPr>
      </a:lvl5pPr>
      <a:lvl6pPr marL="0" marR="0" indent="2286000" algn="l" defTabSz="587022" rtl="0" latinLnBrk="0">
        <a:lnSpc>
          <a:spcPct val="100000"/>
        </a:lnSpc>
        <a:spcBef>
          <a:spcPts val="0"/>
        </a:spcBef>
        <a:spcAft>
          <a:spcPts val="0"/>
        </a:spcAft>
        <a:buClrTx/>
        <a:buSzTx/>
        <a:buFontTx/>
        <a:buNone/>
        <a:tabLst/>
        <a:defRPr sz="3800" b="1" i="0" u="none" strike="noStrike" cap="none" spc="0" baseline="0">
          <a:solidFill>
            <a:srgbClr val="000000"/>
          </a:solidFill>
          <a:uFillTx/>
          <a:latin typeface="+mn-lt"/>
          <a:ea typeface="+mn-ea"/>
          <a:cs typeface="+mn-cs"/>
          <a:sym typeface="Helvetica Neue"/>
        </a:defRPr>
      </a:lvl6pPr>
      <a:lvl7pPr marL="0" marR="0" indent="2743200" algn="l" defTabSz="587022" rtl="0" latinLnBrk="0">
        <a:lnSpc>
          <a:spcPct val="100000"/>
        </a:lnSpc>
        <a:spcBef>
          <a:spcPts val="0"/>
        </a:spcBef>
        <a:spcAft>
          <a:spcPts val="0"/>
        </a:spcAft>
        <a:buClrTx/>
        <a:buSzTx/>
        <a:buFontTx/>
        <a:buNone/>
        <a:tabLst/>
        <a:defRPr sz="3800" b="1" i="0" u="none" strike="noStrike" cap="none" spc="0" baseline="0">
          <a:solidFill>
            <a:srgbClr val="000000"/>
          </a:solidFill>
          <a:uFillTx/>
          <a:latin typeface="+mn-lt"/>
          <a:ea typeface="+mn-ea"/>
          <a:cs typeface="+mn-cs"/>
          <a:sym typeface="Helvetica Neue"/>
        </a:defRPr>
      </a:lvl7pPr>
      <a:lvl8pPr marL="0" marR="0" indent="3200400" algn="l" defTabSz="587022" rtl="0" latinLnBrk="0">
        <a:lnSpc>
          <a:spcPct val="100000"/>
        </a:lnSpc>
        <a:spcBef>
          <a:spcPts val="0"/>
        </a:spcBef>
        <a:spcAft>
          <a:spcPts val="0"/>
        </a:spcAft>
        <a:buClrTx/>
        <a:buSzTx/>
        <a:buFontTx/>
        <a:buNone/>
        <a:tabLst/>
        <a:defRPr sz="3800" b="1" i="0" u="none" strike="noStrike" cap="none" spc="0" baseline="0">
          <a:solidFill>
            <a:srgbClr val="000000"/>
          </a:solidFill>
          <a:uFillTx/>
          <a:latin typeface="+mn-lt"/>
          <a:ea typeface="+mn-ea"/>
          <a:cs typeface="+mn-cs"/>
          <a:sym typeface="Helvetica Neue"/>
        </a:defRPr>
      </a:lvl8pPr>
      <a:lvl9pPr marL="0" marR="0" indent="3657600" algn="l" defTabSz="587022" rtl="0" latinLnBrk="0">
        <a:lnSpc>
          <a:spcPct val="100000"/>
        </a:lnSpc>
        <a:spcBef>
          <a:spcPts val="0"/>
        </a:spcBef>
        <a:spcAft>
          <a:spcPts val="0"/>
        </a:spcAft>
        <a:buClrTx/>
        <a:buSzTx/>
        <a:buFontTx/>
        <a:buNone/>
        <a:tabLst/>
        <a:defRPr sz="3800" b="1" i="0" u="none" strike="noStrike" cap="none" spc="0" baseline="0">
          <a:solidFill>
            <a:srgbClr val="000000"/>
          </a:solidFill>
          <a:uFillTx/>
          <a:latin typeface="+mn-lt"/>
          <a:ea typeface="+mn-ea"/>
          <a:cs typeface="+mn-cs"/>
          <a:sym typeface="Helvetica Neue"/>
        </a:defRPr>
      </a:lvl9pPr>
    </p:bodyStyle>
    <p:otherStyle>
      <a:lvl1pPr marL="0" marR="0" indent="0" algn="ctr" defTabSz="415431"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a:defRPr>
      </a:lvl1pPr>
      <a:lvl2pPr marL="0" marR="0" indent="457200" algn="ctr" defTabSz="415431"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a:defRPr>
      </a:lvl2pPr>
      <a:lvl3pPr marL="0" marR="0" indent="914400" algn="ctr" defTabSz="415431"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a:defRPr>
      </a:lvl3pPr>
      <a:lvl4pPr marL="0" marR="0" indent="1371600" algn="ctr" defTabSz="415431"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a:defRPr>
      </a:lvl4pPr>
      <a:lvl5pPr marL="0" marR="0" indent="1828800" algn="ctr" defTabSz="415431"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a:defRPr>
      </a:lvl5pPr>
      <a:lvl6pPr marL="0" marR="0" indent="2286000" algn="ctr" defTabSz="415431"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a:defRPr>
      </a:lvl6pPr>
      <a:lvl7pPr marL="0" marR="0" indent="2743200" algn="ctr" defTabSz="415431"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a:defRPr>
      </a:lvl7pPr>
      <a:lvl8pPr marL="0" marR="0" indent="3200400" algn="ctr" defTabSz="415431"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a:defRPr>
      </a:lvl8pPr>
      <a:lvl9pPr marL="0" marR="0" indent="3657600" algn="ctr" defTabSz="415431"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Prophecies for the children…"/>
          <p:cNvSpPr txBox="1"/>
          <p:nvPr/>
        </p:nvSpPr>
        <p:spPr>
          <a:xfrm>
            <a:off x="2146845" y="2205545"/>
            <a:ext cx="8621483" cy="14012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p>
            <a:pPr marL="7938">
              <a:spcBef>
                <a:spcPts val="900"/>
              </a:spcBef>
              <a:defRPr sz="4000" b="1">
                <a:latin typeface="Lucida Bright"/>
                <a:ea typeface="Lucida Bright"/>
                <a:cs typeface="Lucida Bright"/>
                <a:sym typeface="Lucida Bright"/>
              </a:defRPr>
            </a:pPr>
            <a:r>
              <a:rPr lang="es-PE" dirty="0"/>
              <a:t>Guiones para que los estudiantes</a:t>
            </a:r>
          </a:p>
          <a:p>
            <a:pPr marL="7938">
              <a:spcBef>
                <a:spcPts val="900"/>
              </a:spcBef>
              <a:defRPr sz="4000" b="1">
                <a:latin typeface="Lucida Bright"/>
                <a:ea typeface="Lucida Bright"/>
                <a:cs typeface="Lucida Bright"/>
                <a:sym typeface="Lucida Bright"/>
              </a:defRPr>
            </a:pPr>
            <a:r>
              <a:rPr lang="es-PE" dirty="0"/>
              <a:t> peguen en sus pergaminos </a:t>
            </a:r>
          </a:p>
        </p:txBody>
      </p:sp>
      <p:grpSp>
        <p:nvGrpSpPr>
          <p:cNvPr id="161" name="Group"/>
          <p:cNvGrpSpPr/>
          <p:nvPr/>
        </p:nvGrpSpPr>
        <p:grpSpPr>
          <a:xfrm>
            <a:off x="3478787" y="4853583"/>
            <a:ext cx="5455555" cy="2133252"/>
            <a:chOff x="0" y="0"/>
            <a:chExt cx="5455554" cy="2133251"/>
          </a:xfrm>
        </p:grpSpPr>
        <p:pic>
          <p:nvPicPr>
            <p:cNvPr id="159" name="Image" descr="Image"/>
            <p:cNvPicPr>
              <a:picLocks noChangeAspect="1"/>
            </p:cNvPicPr>
            <p:nvPr/>
          </p:nvPicPr>
          <p:blipFill>
            <a:blip r:embed="rId2"/>
            <a:stretch>
              <a:fillRect/>
            </a:stretch>
          </p:blipFill>
          <p:spPr>
            <a:xfrm>
              <a:off x="0" y="0"/>
              <a:ext cx="5455554" cy="1706477"/>
            </a:xfrm>
            <a:prstGeom prst="rect">
              <a:avLst/>
            </a:prstGeom>
            <a:ln w="3175" cap="flat">
              <a:noFill/>
              <a:miter lim="400000"/>
            </a:ln>
            <a:effectLst/>
          </p:spPr>
        </p:pic>
        <p:sp>
          <p:nvSpPr>
            <p:cNvPr id="160" name="Parade of Prophets"/>
            <p:cNvSpPr txBox="1"/>
            <p:nvPr/>
          </p:nvSpPr>
          <p:spPr>
            <a:xfrm>
              <a:off x="817694" y="1632260"/>
              <a:ext cx="3820169" cy="500991"/>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numCol="1" anchor="ctr">
              <a:spAutoFit/>
            </a:bodyPr>
            <a:lstStyle>
              <a:lvl1pPr>
                <a:defRPr sz="2900" b="1">
                  <a:latin typeface="Lucida Bright"/>
                  <a:ea typeface="Lucida Bright"/>
                  <a:cs typeface="Lucida Bright"/>
                  <a:sym typeface="Lucida Bright"/>
                </a:defRPr>
              </a:lvl1pPr>
            </a:lstStyle>
            <a:p>
              <a:r>
                <a:rPr dirty="0"/>
                <a:t> </a:t>
              </a:r>
              <a:r>
                <a:rPr lang="es-PE" dirty="0"/>
                <a:t>Desfile de profetas </a:t>
              </a:r>
              <a:endParaRPr dirty="0"/>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9. JEREMIAH"/>
          <p:cNvSpPr txBox="1"/>
          <p:nvPr/>
        </p:nvSpPr>
        <p:spPr>
          <a:xfrm>
            <a:off x="3709550" y="298851"/>
            <a:ext cx="5585700" cy="70104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spcBef>
                <a:spcPts val="1500"/>
              </a:spcBef>
              <a:defRPr sz="4200">
                <a:solidFill>
                  <a:srgbClr val="000000"/>
                </a:solidFill>
                <a:latin typeface="Lucida Bright"/>
                <a:ea typeface="Lucida Bright"/>
                <a:cs typeface="Lucida Bright"/>
                <a:sym typeface="Lucida Bright"/>
              </a:defRPr>
            </a:lvl1pPr>
          </a:lstStyle>
          <a:p>
            <a:r>
              <a:rPr dirty="0"/>
              <a:t>9. JEREM</a:t>
            </a:r>
            <a:r>
              <a:rPr lang="es-PE" dirty="0"/>
              <a:t>ÍAS</a:t>
            </a:r>
            <a:endParaRPr dirty="0"/>
          </a:p>
        </p:txBody>
      </p:sp>
      <p:sp>
        <p:nvSpPr>
          <p:cNvPr id="191" name="Good day, my name is JEREMIAH and I was born in the southern  kingdom of Judah. I lived during the captivity and deportation of my people to Babylon. I was the only prophet to record an eyewitness account of that invasion, after which I was sent to Egypt"/>
          <p:cNvSpPr txBox="1"/>
          <p:nvPr/>
        </p:nvSpPr>
        <p:spPr>
          <a:xfrm>
            <a:off x="1003513" y="1558977"/>
            <a:ext cx="10997773" cy="77696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spAutoFit/>
          </a:bodyPr>
          <a:lstStyle/>
          <a:p>
            <a:pPr algn="l">
              <a:lnSpc>
                <a:spcPct val="130000"/>
              </a:lnSpc>
              <a:spcBef>
                <a:spcPts val="2000"/>
              </a:spcBef>
              <a:defRPr sz="2600">
                <a:solidFill>
                  <a:srgbClr val="000000"/>
                </a:solidFill>
                <a:latin typeface="Lucida Bright"/>
                <a:ea typeface="Lucida Bright"/>
                <a:cs typeface="Lucida Bright"/>
                <a:sym typeface="Lucida Bright"/>
              </a:defRPr>
            </a:pPr>
            <a:r>
              <a:rPr lang="es-PE" sz="2400" dirty="0"/>
              <a:t>Yo</a:t>
            </a:r>
            <a:r>
              <a:rPr lang="en-US" sz="2400" dirty="0"/>
              <a:t> soy el </a:t>
            </a:r>
            <a:r>
              <a:rPr lang="es-PE" sz="2400" dirty="0"/>
              <a:t>profeta</a:t>
            </a:r>
            <a:r>
              <a:rPr lang="en-US" sz="2400" dirty="0"/>
              <a:t> </a:t>
            </a:r>
            <a:r>
              <a:rPr lang="es-MX" sz="2400" b="1" dirty="0"/>
              <a:t>Jeremías</a:t>
            </a:r>
            <a:r>
              <a:rPr lang="en-US" sz="2400" dirty="0"/>
              <a:t>. </a:t>
            </a:r>
            <a:r>
              <a:rPr lang="es-PE" sz="2400" dirty="0"/>
              <a:t>Mi nombre significa “el Señor exalta”. Nací en Judá, el reino del sur. Viví durante el cautiverio y la deportación de mi pueblo a Babilonia. Fui el único profeta que registró un relato como testigo presencial de esa invasión, después de la cual fui enviado a Egipto donde morí. Sufrí muchas persecuciones, golpizas y prisiones. Como varón de dolores, muchos me consideran un tipo de Cristo en el Antiguo Testamento. Escuchen la palabra del Señor:</a:t>
            </a:r>
          </a:p>
          <a:p>
            <a:pPr algn="l">
              <a:lnSpc>
                <a:spcPct val="130000"/>
              </a:lnSpc>
              <a:spcBef>
                <a:spcPts val="2000"/>
              </a:spcBef>
              <a:defRPr sz="2600">
                <a:solidFill>
                  <a:srgbClr val="000000"/>
                </a:solidFill>
                <a:latin typeface="Lucida Bright"/>
                <a:ea typeface="Lucida Bright"/>
                <a:cs typeface="Lucida Bright"/>
                <a:sym typeface="Lucida Bright"/>
              </a:defRPr>
            </a:pPr>
            <a:r>
              <a:rPr sz="2400" dirty="0"/>
              <a:t>“</a:t>
            </a:r>
            <a:r>
              <a:rPr lang="es-PE" sz="2400" dirty="0"/>
              <a:t>Vienen días”, declara el Señor, “en que haré con la casa de Israel y con la casa de Judá un nuevo pacto, no como el pacto que hice con sus padres porque éste es el pacto que haré” declara el Señor. “Pondré Mi ley dentro de ellos, y sobre sus corazones la escribiré. Entonces Yo seré su Dios y ellos serán Mi pueblo. Me conocerán, desde el más pequeño de ellos hasta el más grande”, declara el Señor, “pues perdonaré su maldad, y no recordaré más su pecado”.</a:t>
            </a:r>
          </a:p>
          <a:p>
            <a:pPr algn="l">
              <a:lnSpc>
                <a:spcPct val="130000"/>
              </a:lnSpc>
              <a:spcBef>
                <a:spcPts val="2000"/>
              </a:spcBef>
              <a:defRPr sz="2600">
                <a:solidFill>
                  <a:srgbClr val="000000"/>
                </a:solidFill>
                <a:latin typeface="Lucida Bright"/>
                <a:ea typeface="Lucida Bright"/>
                <a:cs typeface="Lucida Bright"/>
                <a:sym typeface="Lucida Bright"/>
              </a:defRPr>
            </a:pPr>
            <a:endParaRPr lang="es-PE" sz="2400"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10. EZEKIEL"/>
          <p:cNvSpPr txBox="1"/>
          <p:nvPr/>
        </p:nvSpPr>
        <p:spPr>
          <a:xfrm>
            <a:off x="3709550" y="298851"/>
            <a:ext cx="5585700" cy="70104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spcBef>
                <a:spcPts val="1500"/>
              </a:spcBef>
              <a:defRPr sz="4200">
                <a:solidFill>
                  <a:srgbClr val="000000"/>
                </a:solidFill>
                <a:latin typeface="Lucida Bright"/>
                <a:ea typeface="Lucida Bright"/>
                <a:cs typeface="Lucida Bright"/>
                <a:sym typeface="Lucida Bright"/>
              </a:defRPr>
            </a:lvl1pPr>
          </a:lstStyle>
          <a:p>
            <a:r>
              <a:rPr dirty="0"/>
              <a:t>10. EZE</a:t>
            </a:r>
            <a:r>
              <a:rPr lang="es-PE" dirty="0"/>
              <a:t>QU</a:t>
            </a:r>
            <a:r>
              <a:rPr dirty="0"/>
              <a:t>IEL</a:t>
            </a:r>
          </a:p>
        </p:txBody>
      </p:sp>
      <p:sp>
        <p:nvSpPr>
          <p:cNvPr id="194" name="Good day, my name is EZEKIEL I was born in Jerusalem but was later deported to Babylon. There were many false prophets at this time, so I was very unpopular. I became the prophet to the exiles in Babylon.   I received extraordinary visions and manifestat"/>
          <p:cNvSpPr txBox="1"/>
          <p:nvPr/>
        </p:nvSpPr>
        <p:spPr>
          <a:xfrm>
            <a:off x="770224" y="1172506"/>
            <a:ext cx="11338319" cy="784556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spAutoFit/>
          </a:bodyPr>
          <a:lstStyle/>
          <a:p>
            <a:pPr algn="l">
              <a:lnSpc>
                <a:spcPct val="120000"/>
              </a:lnSpc>
              <a:spcBef>
                <a:spcPts val="2000"/>
              </a:spcBef>
              <a:defRPr sz="2600">
                <a:solidFill>
                  <a:srgbClr val="000000"/>
                </a:solidFill>
                <a:latin typeface="Lucida Bright"/>
                <a:ea typeface="Lucida Bright"/>
                <a:cs typeface="Lucida Bright"/>
                <a:sym typeface="Lucida Bright"/>
              </a:defRPr>
            </a:pPr>
            <a:r>
              <a:rPr lang="en-US" sz="2400" dirty="0"/>
              <a:t>Soy el </a:t>
            </a:r>
            <a:r>
              <a:rPr lang="es-PE" sz="2400" dirty="0"/>
              <a:t>profeta </a:t>
            </a:r>
            <a:r>
              <a:rPr lang="es-MX" sz="2400" b="1" dirty="0"/>
              <a:t>Ezequiel</a:t>
            </a:r>
            <a:r>
              <a:rPr lang="es-PE" sz="2400" dirty="0"/>
              <a:t>. Mi nombre significa “Dios fortalece”. Nací en Jerusalén, pero más tarde fui deportado a Babilonia, donde me convertí en el profeta de los exiliados. En aquel tiempo había muchos profetas falsos, así que no era popular. Recibí visiones extraordinarias y manifestaciones de la gloria de Dios, las cuales se me hizo difícil describir. La esencia de estas visiones era el mensaje de la retirada de la gloria de Dios de Jerusalén y de su regreso en el futuro. Escuchen la descripción de la gloria del Señor que yo vi:</a:t>
            </a:r>
          </a:p>
          <a:p>
            <a:pPr algn="l">
              <a:lnSpc>
                <a:spcPct val="120000"/>
              </a:lnSpc>
              <a:spcBef>
                <a:spcPts val="2000"/>
              </a:spcBef>
              <a:defRPr sz="2600">
                <a:solidFill>
                  <a:srgbClr val="000000"/>
                </a:solidFill>
                <a:latin typeface="Lucida Bright"/>
                <a:ea typeface="Lucida Bright"/>
                <a:cs typeface="Lucida Bright"/>
                <a:sym typeface="Lucida Bright"/>
              </a:defRPr>
            </a:pPr>
            <a:r>
              <a:rPr sz="2400" dirty="0"/>
              <a:t>“</a:t>
            </a:r>
            <a:r>
              <a:rPr lang="es-PE" sz="2400" dirty="0"/>
              <a:t>Había algo semejante a un trono, de aspecto como de piedra de zafiro; y en lo que se asemejaba a un trono, sobre él, en lo más alto, había una figura con apariencia de hombre. Entonces observé que, en lo que parecían Sus lomos y hacia arriba, había algo como metal refulgente que lucía como fuego dentro de ella en derredor, y en lo que parecían Sus lomos y hacia abajo vi algo como fuego, y un resplandor a Su alrededor. Como el aspecto del arco iris que aparece en las nubes en un día lluvioso, así era el aspecto del resplandor en derredor. Tal era el aspecto de la semejanza de la gloria del Señor. Cuando lo vi, caí rostro en tierra y oí una voz que hablaba”.</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11. DANIEL"/>
          <p:cNvSpPr txBox="1"/>
          <p:nvPr/>
        </p:nvSpPr>
        <p:spPr>
          <a:xfrm>
            <a:off x="3709550" y="304780"/>
            <a:ext cx="5585700" cy="6891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spcBef>
                <a:spcPts val="1500"/>
              </a:spcBef>
              <a:defRPr sz="4200">
                <a:solidFill>
                  <a:srgbClr val="000000"/>
                </a:solidFill>
                <a:latin typeface="Lucida Bright"/>
                <a:ea typeface="Lucida Bright"/>
                <a:cs typeface="Lucida Bright"/>
                <a:sym typeface="Lucida Bright"/>
              </a:defRPr>
            </a:lvl1pPr>
          </a:lstStyle>
          <a:p>
            <a:r>
              <a:t>11. DANIEL</a:t>
            </a:r>
          </a:p>
        </p:txBody>
      </p:sp>
      <p:sp>
        <p:nvSpPr>
          <p:cNvPr id="197" name="Good day, my name is DANIEL. As a member of Jewish royalty, who was taken captive to Babylon, I was trained in the world’s greatest school of wisdom. I praise God for the education I received as a young child in the Law of Moses, because knowledge of God"/>
          <p:cNvSpPr txBox="1"/>
          <p:nvPr/>
        </p:nvSpPr>
        <p:spPr>
          <a:xfrm>
            <a:off x="896257" y="1263905"/>
            <a:ext cx="10997773" cy="759318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spAutoFit/>
          </a:bodyPr>
          <a:lstStyle/>
          <a:p>
            <a:pPr algn="l">
              <a:lnSpc>
                <a:spcPct val="130000"/>
              </a:lnSpc>
              <a:spcBef>
                <a:spcPts val="2000"/>
              </a:spcBef>
              <a:defRPr sz="2600">
                <a:solidFill>
                  <a:srgbClr val="000000"/>
                </a:solidFill>
                <a:latin typeface="Lucida Bright"/>
                <a:ea typeface="Lucida Bright"/>
                <a:cs typeface="Lucida Bright"/>
                <a:sym typeface="Lucida Bright"/>
              </a:defRPr>
            </a:pPr>
            <a:r>
              <a:rPr lang="en-US" dirty="0"/>
              <a:t>Soy el </a:t>
            </a:r>
            <a:r>
              <a:rPr lang="es-PE" dirty="0"/>
              <a:t>profeta</a:t>
            </a:r>
            <a:r>
              <a:rPr lang="en-US" dirty="0"/>
              <a:t> </a:t>
            </a:r>
            <a:r>
              <a:rPr lang="es-MX" b="1" dirty="0"/>
              <a:t>Daniel</a:t>
            </a:r>
            <a:r>
              <a:rPr dirty="0"/>
              <a:t>. </a:t>
            </a:r>
            <a:r>
              <a:rPr lang="es-PE" dirty="0"/>
              <a:t>Mi nombre significa “Dios es mi juez”. Fui educado en la más grande escuela de sabiduría del mundo donde me enseñaron la ley de Moisés cuando yo era un niño. El conocimiento de la Palabra viva de Dios me ha guiado en todas mis decisiones y me ha librado de las obligaciones de una cultura pagana. Dios me otorgó favor con reyes y líderes políticos. Mi interpretación de las visiones y los sueños los hizo sentir culpables  a muchos reyes y líderes extranjeros y los llevó a reconocer al Dios vivo.</a:t>
            </a:r>
          </a:p>
          <a:p>
            <a:pPr algn="l">
              <a:lnSpc>
                <a:spcPct val="130000"/>
              </a:lnSpc>
              <a:spcBef>
                <a:spcPts val="2000"/>
              </a:spcBef>
              <a:defRPr sz="2600">
                <a:solidFill>
                  <a:srgbClr val="000000"/>
                </a:solidFill>
                <a:latin typeface="Lucida Bright"/>
                <a:ea typeface="Lucida Bright"/>
                <a:cs typeface="Lucida Bright"/>
                <a:sym typeface="Lucida Bright"/>
              </a:defRPr>
            </a:pPr>
            <a:r>
              <a:rPr lang="es-PE" dirty="0"/>
              <a:t>El Señor me mostró que: “el pueblo que conoce a su Dios se mostrará fuerte y actuará, y los entendidos entre el pueblo instruirán a muchos …brillarán como el resplandor del firmamento, y los que guiaron a muchos a la justicia, como las estrellas, por toda la eternidad”.</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12. ZECHARIAH"/>
          <p:cNvSpPr txBox="1"/>
          <p:nvPr/>
        </p:nvSpPr>
        <p:spPr>
          <a:xfrm>
            <a:off x="3709550" y="298851"/>
            <a:ext cx="5585700" cy="70104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spcBef>
                <a:spcPts val="1500"/>
              </a:spcBef>
              <a:defRPr sz="4200">
                <a:solidFill>
                  <a:srgbClr val="000000"/>
                </a:solidFill>
                <a:latin typeface="Lucida Bright"/>
                <a:ea typeface="Lucida Bright"/>
                <a:cs typeface="Lucida Bright"/>
                <a:sym typeface="Lucida Bright"/>
              </a:defRPr>
            </a:lvl1pPr>
          </a:lstStyle>
          <a:p>
            <a:r>
              <a:rPr dirty="0"/>
              <a:t>12. Z</a:t>
            </a:r>
            <a:r>
              <a:rPr lang="es-PE" dirty="0"/>
              <a:t>ACARÍAS</a:t>
            </a:r>
            <a:endParaRPr dirty="0"/>
          </a:p>
        </p:txBody>
      </p:sp>
      <p:sp>
        <p:nvSpPr>
          <p:cNvPr id="200" name="Hello, my name is ZECHARIAH and I lived in Jerusalem after King Cyrus set us free to return home to Jerusalem. As a priest God used me to prophesy to those rebuilding the temple and to the remnant who had not heard the Word of God for nearly 100 years. I"/>
          <p:cNvSpPr txBox="1"/>
          <p:nvPr/>
        </p:nvSpPr>
        <p:spPr>
          <a:xfrm>
            <a:off x="896257" y="1276962"/>
            <a:ext cx="11212286" cy="7564463"/>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spAutoFit/>
          </a:bodyPr>
          <a:lstStyle/>
          <a:p>
            <a:pPr algn="l">
              <a:lnSpc>
                <a:spcPct val="130000"/>
              </a:lnSpc>
              <a:spcBef>
                <a:spcPts val="2000"/>
              </a:spcBef>
              <a:spcAft>
                <a:spcPts val="1800"/>
              </a:spcAft>
              <a:defRPr sz="2600">
                <a:solidFill>
                  <a:srgbClr val="000000"/>
                </a:solidFill>
                <a:latin typeface="Lucida Bright"/>
                <a:ea typeface="Lucida Bright"/>
                <a:cs typeface="Lucida Bright"/>
                <a:sym typeface="Lucida Bright"/>
              </a:defRPr>
            </a:pPr>
            <a:r>
              <a:rPr lang="en-US" sz="2400" dirty="0"/>
              <a:t>Soy el </a:t>
            </a:r>
            <a:r>
              <a:rPr lang="es-PE" sz="2400" dirty="0"/>
              <a:t>profeta</a:t>
            </a:r>
            <a:r>
              <a:rPr lang="en-US" sz="2400" dirty="0"/>
              <a:t> </a:t>
            </a:r>
            <a:r>
              <a:rPr lang="es-MX" sz="2400" b="1" dirty="0"/>
              <a:t>Zacarías</a:t>
            </a:r>
            <a:r>
              <a:rPr lang="en-US" sz="2400" b="1" dirty="0"/>
              <a:t>.</a:t>
            </a:r>
            <a:r>
              <a:rPr sz="2400" dirty="0"/>
              <a:t> </a:t>
            </a:r>
            <a:r>
              <a:rPr lang="en-US" sz="2400" dirty="0"/>
              <a:t>M</a:t>
            </a:r>
            <a:r>
              <a:rPr lang="es-PE" sz="2400" dirty="0"/>
              <a:t>i nombre significa “el Señor se acuerda”. Viví en Jerusalén después que el rey Ciro nos diera libertad para regresar a Jerusalén. Como sacerdote, Dios me utilizó para profetizar a los que reconstruían el templo y al remanente que no había escuchado la Palabra de Dios durante casi 100 años. Yo quería que supieran que Dios recuerda Su pacto y que eventualmente cumplirá todas Sus promesas</a:t>
            </a:r>
            <a:r>
              <a:rPr lang="en-US" sz="2400" dirty="0"/>
              <a:t>. Este </a:t>
            </a:r>
            <a:r>
              <a:rPr lang="es-PE" sz="2400" dirty="0"/>
              <a:t>mensaje trajo gran esperanza a los judíos después del exilio. Dios también </a:t>
            </a:r>
            <a:r>
              <a:rPr lang="en-US" sz="2400" dirty="0"/>
              <a:t>me </a:t>
            </a:r>
            <a:r>
              <a:rPr lang="es-PE" sz="2400" dirty="0"/>
              <a:t>dio</a:t>
            </a:r>
            <a:r>
              <a:rPr lang="en-US" sz="2400" dirty="0"/>
              <a:t> dos </a:t>
            </a:r>
            <a:r>
              <a:rPr lang="es-PE" sz="2400" dirty="0"/>
              <a:t>mensajes que describen dramáticamente Su regreso a Su pueblo y el establecimiento de Su reino aquí en la tierra. Yo sé que al final de los tiempos, finalmente el Mesías será reconocido por el pueblo judío. Escuchen la palabra del Señor: </a:t>
            </a:r>
          </a:p>
          <a:p>
            <a:pPr marL="8950" indent="-8950" algn="l" defTabSz="1733550">
              <a:lnSpc>
                <a:spcPct val="130000"/>
              </a:lnSpc>
              <a:spcBef>
                <a:spcPts val="600"/>
              </a:spcBef>
              <a:defRPr sz="2600">
                <a:solidFill>
                  <a:srgbClr val="000000"/>
                </a:solidFill>
                <a:latin typeface="Lucida Bright"/>
                <a:ea typeface="Lucida Bright"/>
                <a:cs typeface="Lucida Bright"/>
                <a:sym typeface="Lucida Bright"/>
              </a:defRPr>
            </a:pPr>
            <a:r>
              <a:rPr sz="2400" dirty="0"/>
              <a:t>“</a:t>
            </a:r>
            <a:r>
              <a:rPr lang="es-PE" sz="2400" dirty="0"/>
              <a:t>Y derramaré sobre la casa de David y sobre los habitantes de Jerusalén, el Espíritu de gracia y de súplica, y Me mirarán a Mí, a quien han traspasado. Y se lamentarán por Él, como quien se lamenta por un hijo único, y llorarán por Él, como se llora por un primogénito”.</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13. MALACHI"/>
          <p:cNvSpPr txBox="1"/>
          <p:nvPr/>
        </p:nvSpPr>
        <p:spPr>
          <a:xfrm>
            <a:off x="3709550" y="298851"/>
            <a:ext cx="5585700" cy="70104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spcBef>
                <a:spcPts val="1500"/>
              </a:spcBef>
              <a:defRPr sz="4200">
                <a:solidFill>
                  <a:srgbClr val="000000"/>
                </a:solidFill>
                <a:latin typeface="Lucida Bright"/>
                <a:ea typeface="Lucida Bright"/>
                <a:cs typeface="Lucida Bright"/>
                <a:sym typeface="Lucida Bright"/>
              </a:defRPr>
            </a:lvl1pPr>
          </a:lstStyle>
          <a:p>
            <a:r>
              <a:rPr dirty="0"/>
              <a:t>13. MALA</a:t>
            </a:r>
            <a:r>
              <a:rPr lang="es-PE" dirty="0"/>
              <a:t>QUÍAS</a:t>
            </a:r>
            <a:endParaRPr dirty="0"/>
          </a:p>
        </p:txBody>
      </p:sp>
      <p:sp>
        <p:nvSpPr>
          <p:cNvPr id="203" name="Good day, my name is MALACHI and I lived in post-exilic Jerusalem. After the temple was restored, Jerusalem’s wall was rebuilt, and Ezra re-established God’s Word, revival broke out in Judah. Sadly, it did not last long and the Jews’ love for God died. T"/>
          <p:cNvSpPr txBox="1"/>
          <p:nvPr/>
        </p:nvSpPr>
        <p:spPr>
          <a:xfrm>
            <a:off x="1003513" y="1368361"/>
            <a:ext cx="10997773" cy="751316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spAutoFit/>
          </a:bodyPr>
          <a:lstStyle/>
          <a:p>
            <a:pPr algn="l">
              <a:lnSpc>
                <a:spcPct val="130000"/>
              </a:lnSpc>
              <a:spcBef>
                <a:spcPts val="2000"/>
              </a:spcBef>
              <a:defRPr sz="2600">
                <a:solidFill>
                  <a:srgbClr val="000000"/>
                </a:solidFill>
                <a:latin typeface="Lucida Bright"/>
                <a:ea typeface="Lucida Bright"/>
                <a:cs typeface="Lucida Bright"/>
                <a:sym typeface="Lucida Bright"/>
              </a:defRPr>
            </a:pPr>
            <a:r>
              <a:rPr lang="es-PE" sz="2400" dirty="0"/>
              <a:t>Yo soy el profeta </a:t>
            </a:r>
            <a:r>
              <a:rPr lang="es-MX" sz="2400" b="1" dirty="0"/>
              <a:t>Malaquías</a:t>
            </a:r>
            <a:r>
              <a:rPr lang="es-PE" sz="2400" dirty="0"/>
              <a:t>. Mi nombre significa “Mi mensajero”. Yo viví en Jerusalén después del exilio. Después que el templo fue restaurado, que la muralla de Jerusalén fue reconstruida y Esdras restableciera la Palabra de Dios, estalló </a:t>
            </a:r>
            <a:r>
              <a:rPr lang="en-US" sz="2400" dirty="0"/>
              <a:t>un </a:t>
            </a:r>
            <a:r>
              <a:rPr lang="es-PE" sz="2400" dirty="0"/>
              <a:t>avivamiento. Desafortunadamente no duró mucho y el amor de los judíos por </a:t>
            </a:r>
            <a:r>
              <a:rPr lang="en-US" sz="2400" dirty="0"/>
              <a:t>Dios </a:t>
            </a:r>
            <a:r>
              <a:rPr lang="es-PE" sz="2400" dirty="0"/>
              <a:t>murió. Esto fue </a:t>
            </a:r>
            <a:r>
              <a:rPr lang="en-US" sz="2400" dirty="0"/>
              <a:t>lo </a:t>
            </a:r>
            <a:r>
              <a:rPr lang="es-PE" sz="2400" dirty="0"/>
              <a:t>que endureció sus corazones y fue el pecado que más hirió el corazón de Dios. La grandeza de la nación pereció. Los sacerdotes corrompieron el pacto y las voces proféticas estaban en silencio. Solo existía una formalidad religiosa externa y todo lo que Dios hizo por ellos fue olvidado y se convirtió en una maldición para la nación. </a:t>
            </a:r>
          </a:p>
          <a:p>
            <a:pPr algn="l">
              <a:lnSpc>
                <a:spcPct val="130000"/>
              </a:lnSpc>
              <a:spcBef>
                <a:spcPts val="2000"/>
              </a:spcBef>
              <a:defRPr sz="2600">
                <a:solidFill>
                  <a:srgbClr val="000000"/>
                </a:solidFill>
                <a:latin typeface="Lucida Bright"/>
                <a:ea typeface="Lucida Bright"/>
                <a:cs typeface="Lucida Bright"/>
                <a:sym typeface="Lucida Bright"/>
              </a:defRPr>
            </a:pPr>
            <a:r>
              <a:rPr lang="es-PE" sz="2400" dirty="0"/>
              <a:t>Mis profecías serían los últimos mensajes de parte de Dios durante 400 años. Escuchen las palabras finales de Dios: “Yo les envío al profeta Elías antes que venga el día del Señor, día grande y terrible. Él hará volver el corazón de los padres hacia los hijos, y el corazón de los hijos hacia los padres, no sea que yo venga y hiera la tierra con maldición”. </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14. JOHN THE BAPTIST"/>
          <p:cNvSpPr txBox="1"/>
          <p:nvPr/>
        </p:nvSpPr>
        <p:spPr>
          <a:xfrm>
            <a:off x="40146" y="272037"/>
            <a:ext cx="13004801" cy="70104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spcBef>
                <a:spcPts val="1500"/>
              </a:spcBef>
              <a:defRPr sz="4200">
                <a:solidFill>
                  <a:srgbClr val="000000"/>
                </a:solidFill>
                <a:latin typeface="Lucida Bright"/>
                <a:ea typeface="Lucida Bright"/>
                <a:cs typeface="Lucida Bright"/>
                <a:sym typeface="Lucida Bright"/>
              </a:defRPr>
            </a:lvl1pPr>
          </a:lstStyle>
          <a:p>
            <a:r>
              <a:rPr dirty="0"/>
              <a:t>14. J</a:t>
            </a:r>
            <a:r>
              <a:rPr lang="es-PE" dirty="0"/>
              <a:t>UAN EL BAUTISTA </a:t>
            </a:r>
            <a:endParaRPr dirty="0"/>
          </a:p>
        </p:txBody>
      </p:sp>
      <p:sp>
        <p:nvSpPr>
          <p:cNvPr id="206" name="Greetings, my name is JOHN THE BAPTIST and I lived in Judea during the reign of Herod the Great and his wicked son, Herod the Tetrarch. God anointed me a prophet while yet in my mother’s womb for the high calling of preparing the world for the ministry  "/>
          <p:cNvSpPr txBox="1"/>
          <p:nvPr/>
        </p:nvSpPr>
        <p:spPr>
          <a:xfrm>
            <a:off x="900121" y="1397346"/>
            <a:ext cx="11141413" cy="799329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7093" tIns="27093" rIns="27093" bIns="27093">
            <a:spAutoFit/>
          </a:bodyPr>
          <a:lstStyle/>
          <a:p>
            <a:pPr algn="l">
              <a:lnSpc>
                <a:spcPct val="130000"/>
              </a:lnSpc>
              <a:spcBef>
                <a:spcPts val="2000"/>
              </a:spcBef>
              <a:defRPr sz="2600">
                <a:solidFill>
                  <a:srgbClr val="000000"/>
                </a:solidFill>
                <a:latin typeface="Lucida Bright"/>
                <a:ea typeface="Lucida Bright"/>
                <a:cs typeface="Lucida Bright"/>
                <a:sym typeface="Lucida Bright"/>
              </a:defRPr>
            </a:pPr>
            <a:r>
              <a:rPr lang="en-US" sz="2400" dirty="0"/>
              <a:t>Soy el </a:t>
            </a:r>
            <a:r>
              <a:rPr lang="es-PE" sz="2400" dirty="0"/>
              <a:t>profeta</a:t>
            </a:r>
            <a:r>
              <a:rPr lang="en-US" sz="2400" dirty="0"/>
              <a:t> </a:t>
            </a:r>
            <a:r>
              <a:rPr lang="es-MX" sz="2400" b="1" dirty="0"/>
              <a:t>Juan el Bautista</a:t>
            </a:r>
            <a:r>
              <a:rPr lang="es-PE" sz="2400" b="1" dirty="0"/>
              <a:t>.</a:t>
            </a:r>
            <a:r>
              <a:rPr lang="en-US" sz="2400" b="1" dirty="0"/>
              <a:t> </a:t>
            </a:r>
            <a:r>
              <a:rPr lang="es-PE" sz="2400" dirty="0"/>
              <a:t>Mi  nombre significa “Dios es clemente”. Viví en Judea durante el reinado de Herodes el Grande y su malvado hijo, Herodes Tetrarca. Dios me ungió profeta mientras yo estaba todavía en el vientre de mi madre, para el alto llamado de preparar al mundo para el ministerio de nuestro amado Salvador y Redentor, Jesucristo. Me llaman Su precursor, ya que fui predicando el arrepentimiento y bautizando discípulos en el Río Jordán. </a:t>
            </a:r>
          </a:p>
          <a:p>
            <a:pPr algn="l">
              <a:lnSpc>
                <a:spcPct val="130000"/>
              </a:lnSpc>
              <a:spcBef>
                <a:spcPts val="2000"/>
              </a:spcBef>
              <a:defRPr sz="2600">
                <a:solidFill>
                  <a:srgbClr val="000000"/>
                </a:solidFill>
                <a:latin typeface="Lucida Bright"/>
                <a:ea typeface="Lucida Bright"/>
                <a:cs typeface="Lucida Bright"/>
                <a:sym typeface="Lucida Bright"/>
              </a:defRPr>
            </a:pPr>
            <a:r>
              <a:rPr lang="es-PE" sz="2400" dirty="0"/>
              <a:t>Hasta tuve la gloriosa experiencia de bautizar a Jesús cuando iniciaba Su ministerio. Cuando se acercó a mí, yo profeticé: “Ahí está el Cordero de Dios que quita el pecado del mundo”. Cuando Jesús salió del agua, vi al Espíritu Santo descender del cielo en forma de paloma y se posó sobre      Él. Luego Dios habló desde el cielo: “Este es mi Hijo amado, en quien tengo complacencia”. Yo bautizaba con agua, pero Jesús bautiza en el Espíritu Santo. No pasó mucho tiempo, después de iniciar Su ministerio, cuando comencé a ser perseguido, encarcelado y finalmente asesinado por Herodes el Tetrarca.</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15. JESUS CHRIST"/>
          <p:cNvSpPr txBox="1"/>
          <p:nvPr/>
        </p:nvSpPr>
        <p:spPr>
          <a:xfrm>
            <a:off x="3709550" y="229121"/>
            <a:ext cx="5585700" cy="70104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spcBef>
                <a:spcPts val="1500"/>
              </a:spcBef>
              <a:defRPr sz="4200">
                <a:solidFill>
                  <a:srgbClr val="000000"/>
                </a:solidFill>
                <a:latin typeface="Lucida Bright"/>
                <a:ea typeface="Lucida Bright"/>
                <a:cs typeface="Lucida Bright"/>
                <a:sym typeface="Lucida Bright"/>
              </a:defRPr>
            </a:lvl1pPr>
          </a:lstStyle>
          <a:p>
            <a:r>
              <a:rPr dirty="0"/>
              <a:t>15. JESU</a:t>
            </a:r>
            <a:r>
              <a:rPr lang="es-PE" dirty="0"/>
              <a:t>CRISTO</a:t>
            </a:r>
            <a:endParaRPr dirty="0"/>
          </a:p>
        </p:txBody>
      </p:sp>
      <p:sp>
        <p:nvSpPr>
          <p:cNvPr id="209" name="Good day, my name is JESUS CHRIST. I am the long-awaited, promised Messiah that the prophets of old foretold would one day fulfill God’s covenant with Abraham and all that Israel had foreshadowed. My Father loved the world so much that He sent the eterna"/>
          <p:cNvSpPr txBox="1"/>
          <p:nvPr/>
        </p:nvSpPr>
        <p:spPr>
          <a:xfrm>
            <a:off x="792834" y="1094673"/>
            <a:ext cx="11419132" cy="8095891"/>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spAutoFit/>
          </a:bodyPr>
          <a:lstStyle/>
          <a:p>
            <a:pPr algn="l">
              <a:lnSpc>
                <a:spcPct val="130000"/>
              </a:lnSpc>
              <a:spcBef>
                <a:spcPts val="1100"/>
              </a:spcBef>
              <a:defRPr sz="2600">
                <a:solidFill>
                  <a:srgbClr val="000000"/>
                </a:solidFill>
                <a:latin typeface="Lucida Bright"/>
                <a:ea typeface="Lucida Bright"/>
                <a:cs typeface="Lucida Bright"/>
                <a:sym typeface="Lucida Bright"/>
              </a:defRPr>
            </a:pPr>
            <a:r>
              <a:rPr lang="es-PE" sz="2400" dirty="0"/>
              <a:t>Estoy</a:t>
            </a:r>
            <a:r>
              <a:rPr lang="en-US" sz="2400" dirty="0"/>
              <a:t> </a:t>
            </a:r>
            <a:r>
              <a:rPr lang="es-PE" sz="2400" dirty="0"/>
              <a:t>representando</a:t>
            </a:r>
            <a:r>
              <a:rPr lang="en-US" sz="2400" dirty="0"/>
              <a:t> a </a:t>
            </a:r>
            <a:r>
              <a:rPr lang="es-MX" sz="2400" b="1" dirty="0"/>
              <a:t>Jesucristo</a:t>
            </a:r>
            <a:r>
              <a:rPr lang="en-US" sz="2400" b="1" dirty="0"/>
              <a:t>, </a:t>
            </a:r>
            <a:r>
              <a:rPr lang="en-US" sz="2400" dirty="0"/>
              <a:t>el largamente </a:t>
            </a:r>
            <a:r>
              <a:rPr lang="es-PE" sz="2400" dirty="0"/>
              <a:t>esperado</a:t>
            </a:r>
            <a:r>
              <a:rPr lang="en-US" sz="2400" dirty="0"/>
              <a:t> </a:t>
            </a:r>
            <a:r>
              <a:rPr lang="es-PE" sz="2400" dirty="0"/>
              <a:t>Mesías. </a:t>
            </a:r>
            <a:r>
              <a:rPr lang="en-US" sz="2400" dirty="0"/>
              <a:t>Los </a:t>
            </a:r>
            <a:r>
              <a:rPr lang="es-PE" sz="2400" dirty="0"/>
              <a:t>profetas</a:t>
            </a:r>
            <a:r>
              <a:rPr lang="en-US" sz="2400" dirty="0"/>
              <a:t> de la </a:t>
            </a:r>
            <a:r>
              <a:rPr lang="es-PE" sz="2400" dirty="0"/>
              <a:t>antigüedad</a:t>
            </a:r>
            <a:r>
              <a:rPr lang="en-US" sz="2400" dirty="0"/>
              <a:t> </a:t>
            </a:r>
            <a:r>
              <a:rPr lang="es-PE" sz="2400" dirty="0"/>
              <a:t>predijeron que un día Jesús cumpliría el pacto de Dios con Abraham y todo lo que Israel había presagiado. Dios el Padre amó tanto al mundo que envió a Su Hijo, La Palabra eterna y de manera sobrenatural lo revistió de carne humana. Fue escrito por el discípulo Juan: “</a:t>
            </a:r>
            <a:r>
              <a:rPr lang="es-MX" sz="2400" dirty="0"/>
              <a:t>En el principio era la Palabra, y la Palabra era con Dios, y la Palabra era Dios… Y La Palabra se hizo carne y habitó entre nosotros y contemplamos su gloria</a:t>
            </a:r>
            <a:r>
              <a:rPr lang="es-PE" sz="2400" dirty="0"/>
              <a:t>”. </a:t>
            </a:r>
          </a:p>
          <a:p>
            <a:pPr algn="l">
              <a:lnSpc>
                <a:spcPct val="130000"/>
              </a:lnSpc>
              <a:spcBef>
                <a:spcPts val="1400"/>
              </a:spcBef>
              <a:defRPr sz="2600">
                <a:solidFill>
                  <a:srgbClr val="000000"/>
                </a:solidFill>
                <a:latin typeface="Lucida Bright"/>
                <a:ea typeface="Lucida Bright"/>
                <a:cs typeface="Lucida Bright"/>
                <a:sym typeface="Lucida Bright"/>
              </a:defRPr>
            </a:pPr>
            <a:r>
              <a:rPr lang="es-PE" sz="2400" dirty="0"/>
              <a:t>Jesús</a:t>
            </a:r>
            <a:r>
              <a:rPr sz="2400" dirty="0"/>
              <a:t> </a:t>
            </a:r>
            <a:r>
              <a:rPr lang="es-PE" sz="2400" dirty="0"/>
              <a:t>cumplió Su misión y pagó el precio del pecado de la humanidad con Su sangre vertida en la cruz y Su resurrección. Él también cumplió con el oficio de Profeta, Sacerdote y Rey. Pronto regresará como el victorioso Rey de reyes para establecer Su reino aquí en la tierra, tal y como los antiguos profeta predijeron.   </a:t>
            </a:r>
            <a:r>
              <a:rPr sz="2400" dirty="0"/>
              <a:t> </a:t>
            </a:r>
            <a:endParaRPr lang="en-US" sz="2400" dirty="0"/>
          </a:p>
          <a:p>
            <a:pPr algn="l">
              <a:lnSpc>
                <a:spcPct val="130000"/>
              </a:lnSpc>
              <a:spcBef>
                <a:spcPts val="1400"/>
              </a:spcBef>
              <a:defRPr sz="2600">
                <a:solidFill>
                  <a:srgbClr val="000000"/>
                </a:solidFill>
                <a:latin typeface="Lucida Bright"/>
                <a:ea typeface="Lucida Bright"/>
                <a:cs typeface="Lucida Bright"/>
                <a:sym typeface="Lucida Bright"/>
              </a:defRPr>
            </a:pPr>
            <a:r>
              <a:rPr lang="es-PE" sz="2400" dirty="0"/>
              <a:t>Presten atención a Sus palabras: </a:t>
            </a:r>
            <a:r>
              <a:rPr sz="2400" dirty="0"/>
              <a:t>“</a:t>
            </a:r>
            <a:r>
              <a:rPr lang="es-PE" sz="2400" dirty="0"/>
              <a:t>El Hijo del Hombre ha de venir en la gloria de Su Padre con Sus ángeles, y entonces recompensará a cada uno según su conducta”.</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1.  ABEL"/>
          <p:cNvSpPr txBox="1"/>
          <p:nvPr/>
        </p:nvSpPr>
        <p:spPr>
          <a:xfrm>
            <a:off x="5413095" y="385035"/>
            <a:ext cx="2178610" cy="6891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lvl1pPr>
              <a:spcBef>
                <a:spcPts val="1500"/>
              </a:spcBef>
              <a:defRPr sz="4200">
                <a:solidFill>
                  <a:srgbClr val="000000"/>
                </a:solidFill>
                <a:latin typeface="Lucida Bright"/>
                <a:ea typeface="Lucida Bright"/>
                <a:cs typeface="Lucida Bright"/>
                <a:sym typeface="Lucida Bright"/>
              </a:defRPr>
            </a:lvl1pPr>
          </a:lstStyle>
          <a:p>
            <a:r>
              <a:rPr dirty="0"/>
              <a:t>1.  ABEL</a:t>
            </a:r>
          </a:p>
        </p:txBody>
      </p:sp>
      <p:sp>
        <p:nvSpPr>
          <p:cNvPr id="164" name="God day, my name is Abel. I was the righteous son of Adam and Eve, and my older brother was Cain. One day, Cain became very jealous of me. It had to do with our sacrifices to God. I sacrificed to God the very best I had as an act of worship. You know, Go"/>
          <p:cNvSpPr txBox="1"/>
          <p:nvPr/>
        </p:nvSpPr>
        <p:spPr>
          <a:xfrm>
            <a:off x="1211604" y="1489498"/>
            <a:ext cx="10581591" cy="69607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spAutoFit/>
          </a:bodyPr>
          <a:lstStyle/>
          <a:p>
            <a:pPr algn="l">
              <a:lnSpc>
                <a:spcPct val="130000"/>
              </a:lnSpc>
              <a:defRPr sz="2600">
                <a:solidFill>
                  <a:srgbClr val="000000"/>
                </a:solidFill>
                <a:latin typeface="Lucida Bright"/>
                <a:ea typeface="Lucida Bright"/>
                <a:cs typeface="Lucida Bright"/>
                <a:sym typeface="Lucida Bright"/>
              </a:defRPr>
            </a:pPr>
            <a:endParaRPr lang="en-US" sz="2600" dirty="0"/>
          </a:p>
          <a:p>
            <a:pPr algn="l">
              <a:lnSpc>
                <a:spcPct val="130000"/>
              </a:lnSpc>
              <a:defRPr sz="2600">
                <a:solidFill>
                  <a:srgbClr val="000000"/>
                </a:solidFill>
                <a:latin typeface="Lucida Bright"/>
                <a:ea typeface="Lucida Bright"/>
                <a:cs typeface="Lucida Bright"/>
                <a:sym typeface="Lucida Bright"/>
              </a:defRPr>
            </a:pPr>
            <a:r>
              <a:rPr lang="es-PE" sz="2600" dirty="0"/>
              <a:t>Soy el profeta </a:t>
            </a:r>
            <a:r>
              <a:rPr lang="es-PE" sz="2600" b="1" dirty="0"/>
              <a:t>Abel</a:t>
            </a:r>
            <a:r>
              <a:rPr lang="es-PE" sz="2600" dirty="0"/>
              <a:t>.</a:t>
            </a:r>
            <a:r>
              <a:rPr lang="es-PE" sz="2600" b="1" dirty="0"/>
              <a:t> </a:t>
            </a:r>
            <a:r>
              <a:rPr lang="es-PE" sz="2600" dirty="0"/>
              <a:t>Mi nombre significa “aliento”. Fui el hijo justo de Adán y Eva y un hábil pastor de ovejas. Mi hermano mayor Caín fue agricultor. Un día, ambos presentamos nuestras ofrendas a Dios como un acto de adoración. </a:t>
            </a:r>
          </a:p>
          <a:p>
            <a:pPr algn="l">
              <a:lnSpc>
                <a:spcPct val="130000"/>
              </a:lnSpc>
              <a:defRPr sz="2600">
                <a:solidFill>
                  <a:srgbClr val="000000"/>
                </a:solidFill>
                <a:latin typeface="Lucida Bright"/>
                <a:ea typeface="Lucida Bright"/>
                <a:cs typeface="Lucida Bright"/>
                <a:sym typeface="Lucida Bright"/>
              </a:defRPr>
            </a:pPr>
            <a:endParaRPr lang="es-PE" sz="1000" dirty="0"/>
          </a:p>
          <a:p>
            <a:pPr algn="l">
              <a:lnSpc>
                <a:spcPct val="130000"/>
              </a:lnSpc>
              <a:defRPr sz="2600">
                <a:solidFill>
                  <a:srgbClr val="000000"/>
                </a:solidFill>
                <a:latin typeface="Lucida Bright"/>
                <a:ea typeface="Lucida Bright"/>
                <a:cs typeface="Lucida Bright"/>
                <a:sym typeface="Lucida Bright"/>
              </a:defRPr>
            </a:pPr>
            <a:r>
              <a:rPr lang="es-PE" sz="2600" dirty="0"/>
              <a:t>Dios aceptó mi sacrificio, pero rechazó el de mi hermano. Las Escrituras no registran el motivo de Dios, pero sí nos enseñan que Dios mira el corazón y juzga los motivos y el carácter moral. Caín se enojó mucho conmigo y estaba celoso de mí. Me mató, y me convertí en el primer mártir de la Biblia. Somos testigos del eterno odio entre el bien y el mal. Jesús me llamó un profeta porque mi sangre derramada y mi testimonio todavía hablan hoy. </a:t>
            </a:r>
            <a:endParaRPr lang="es-PE" dirty="0"/>
          </a:p>
          <a:p>
            <a:pPr algn="l">
              <a:lnSpc>
                <a:spcPct val="130000"/>
              </a:lnSpc>
              <a:defRPr sz="2600">
                <a:solidFill>
                  <a:srgbClr val="000000"/>
                </a:solidFill>
                <a:latin typeface="Lucida Bright"/>
                <a:ea typeface="Lucida Bright"/>
                <a:cs typeface="Lucida Bright"/>
                <a:sym typeface="Lucida Bright"/>
              </a:defRPr>
            </a:pPr>
            <a:endParaRPr lang="en-US"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2. MOSES"/>
          <p:cNvSpPr txBox="1"/>
          <p:nvPr/>
        </p:nvSpPr>
        <p:spPr>
          <a:xfrm>
            <a:off x="3709550" y="350240"/>
            <a:ext cx="5585700" cy="70104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spcBef>
                <a:spcPts val="1500"/>
              </a:spcBef>
              <a:defRPr sz="4200">
                <a:solidFill>
                  <a:srgbClr val="000000"/>
                </a:solidFill>
                <a:latin typeface="Lucida Bright"/>
                <a:ea typeface="Lucida Bright"/>
                <a:cs typeface="Lucida Bright"/>
                <a:sym typeface="Lucida Bright"/>
              </a:defRPr>
            </a:lvl1pPr>
          </a:lstStyle>
          <a:p>
            <a:r>
              <a:rPr dirty="0"/>
              <a:t>2. MO</a:t>
            </a:r>
            <a:r>
              <a:rPr lang="es-PE" dirty="0"/>
              <a:t>I</a:t>
            </a:r>
            <a:r>
              <a:rPr dirty="0"/>
              <a:t>S</a:t>
            </a:r>
            <a:r>
              <a:rPr lang="es-PE" dirty="0"/>
              <a:t>É</a:t>
            </a:r>
            <a:r>
              <a:rPr dirty="0"/>
              <a:t>S</a:t>
            </a:r>
          </a:p>
        </p:txBody>
      </p:sp>
      <p:sp>
        <p:nvSpPr>
          <p:cNvPr id="167" name="Hello, my name is Moses. I was born when the Egyptian pharaoh was killing all Hebrew baby boys. My mother placed me in the Nile River and pharaoh’s daughter found me and raised me as an Egyptian prince. At the age of 40, God called me out of Egypt to equ"/>
          <p:cNvSpPr txBox="1"/>
          <p:nvPr/>
        </p:nvSpPr>
        <p:spPr>
          <a:xfrm>
            <a:off x="1003513" y="1368922"/>
            <a:ext cx="10997773" cy="775374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spAutoFit/>
          </a:bodyPr>
          <a:lstStyle/>
          <a:p>
            <a:pPr algn="l">
              <a:lnSpc>
                <a:spcPct val="130000"/>
              </a:lnSpc>
              <a:spcBef>
                <a:spcPts val="2000"/>
              </a:spcBef>
              <a:defRPr sz="2600">
                <a:solidFill>
                  <a:srgbClr val="000000"/>
                </a:solidFill>
                <a:latin typeface="Lucida Bright"/>
                <a:ea typeface="Lucida Bright"/>
                <a:cs typeface="Lucida Bright"/>
                <a:sym typeface="Lucida Bright"/>
              </a:defRPr>
            </a:pPr>
            <a:r>
              <a:rPr lang="en-US" sz="2400" dirty="0"/>
              <a:t>Soy el </a:t>
            </a:r>
            <a:r>
              <a:rPr lang="es-PE" sz="2400" dirty="0"/>
              <a:t>profeta</a:t>
            </a:r>
            <a:r>
              <a:rPr lang="en-US" sz="2400" dirty="0"/>
              <a:t> </a:t>
            </a:r>
            <a:r>
              <a:rPr lang="es-PE" sz="2400" b="1" dirty="0"/>
              <a:t>Moisés</a:t>
            </a:r>
            <a:r>
              <a:rPr sz="2400" b="1" dirty="0"/>
              <a:t>.</a:t>
            </a:r>
            <a:r>
              <a:rPr sz="2400" dirty="0"/>
              <a:t> </a:t>
            </a:r>
            <a:r>
              <a:rPr lang="es-PE" sz="2400" dirty="0"/>
              <a:t>Mi nombre significa “sacado de”. Cuando nací, el Faraón estaba matando a todos los bebés hebreos hombres. Para salvar mi vida, mi madre me puso en el río Nilo. La hija del Faraón me encontró y me educó como un príncipe egipcio. A la edad de 40 años, Dios me llamó a salir de Egipto para prepararme para mi misión como libertador de Israel. </a:t>
            </a:r>
            <a:endParaRPr lang="es-PE" sz="2400" b="1" dirty="0"/>
          </a:p>
          <a:p>
            <a:pPr algn="l">
              <a:lnSpc>
                <a:spcPct val="130000"/>
              </a:lnSpc>
              <a:spcBef>
                <a:spcPts val="2000"/>
              </a:spcBef>
              <a:defRPr sz="2600">
                <a:solidFill>
                  <a:srgbClr val="000000"/>
                </a:solidFill>
                <a:latin typeface="Lucida Bright"/>
                <a:ea typeface="Lucida Bright"/>
                <a:cs typeface="Lucida Bright"/>
                <a:sym typeface="Lucida Bright"/>
              </a:defRPr>
            </a:pPr>
            <a:r>
              <a:rPr lang="es-PE" sz="2400" dirty="0"/>
              <a:t>El oficio de profeta fue establecido formalmente cuando Dios apareció en toda Su majestuosa gloria en el Monte Sinaí y me dio los Diez Mandamientos. Los hebreos tenían tanto miedo de Él, que me pidieron que yo hablara por ellos con Dios. Como resultado, el profeta del Antiguo Testamento asumió el papel de un mediador lleno de gracia</a:t>
            </a:r>
            <a:r>
              <a:rPr lang="en-US" sz="2400" dirty="0"/>
              <a:t>.  </a:t>
            </a:r>
            <a:endParaRPr sz="800" dirty="0"/>
          </a:p>
          <a:p>
            <a:pPr algn="l">
              <a:lnSpc>
                <a:spcPct val="130000"/>
              </a:lnSpc>
              <a:spcBef>
                <a:spcPts val="2000"/>
              </a:spcBef>
              <a:defRPr sz="2600">
                <a:solidFill>
                  <a:srgbClr val="000000"/>
                </a:solidFill>
                <a:latin typeface="Lucida Bright"/>
                <a:ea typeface="Lucida Bright"/>
                <a:cs typeface="Lucida Bright"/>
                <a:sym typeface="Lucida Bright"/>
              </a:defRPr>
            </a:pPr>
            <a:r>
              <a:rPr lang="es-PE" sz="2400" dirty="0"/>
              <a:t>Dios me dijo que: “Él levantaría un profeta como yo de entre sus compatriotas, y que Él pondría Sus palabras en su boca, y que les hablaría sobre todo lo que Él le ordenara”. Esa profecía se cumplió mil quinientos años después, cuando Jesús vino a la tierra. </a:t>
            </a:r>
            <a:r>
              <a:rPr dirty="0"/>
              <a:t>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3. SAMUEL"/>
          <p:cNvSpPr txBox="1"/>
          <p:nvPr/>
        </p:nvSpPr>
        <p:spPr>
          <a:xfrm>
            <a:off x="3709550" y="500058"/>
            <a:ext cx="5585700" cy="6891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spcBef>
                <a:spcPts val="1500"/>
              </a:spcBef>
              <a:defRPr sz="4200">
                <a:solidFill>
                  <a:srgbClr val="000000"/>
                </a:solidFill>
                <a:latin typeface="Lucida Bright"/>
                <a:ea typeface="Lucida Bright"/>
                <a:cs typeface="Lucida Bright"/>
                <a:sym typeface="Lucida Bright"/>
              </a:defRPr>
            </a:lvl1pPr>
          </a:lstStyle>
          <a:p>
            <a:r>
              <a:rPr dirty="0"/>
              <a:t>3. SAMUEL</a:t>
            </a:r>
          </a:p>
        </p:txBody>
      </p:sp>
      <p:sp>
        <p:nvSpPr>
          <p:cNvPr id="170" name="Hello, my name is Samuel. From the time I was a little boy, I served God with the high priest in the tabernacle, where I studied God’s law. My people had fallen far away from God. They worshiped idols and followed many pagan customs. Prophecy was scarce "/>
          <p:cNvSpPr txBox="1"/>
          <p:nvPr/>
        </p:nvSpPr>
        <p:spPr>
          <a:xfrm>
            <a:off x="1089400" y="1728644"/>
            <a:ext cx="10997773" cy="6809385"/>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spAutoFit/>
          </a:bodyPr>
          <a:lstStyle/>
          <a:p>
            <a:pPr algn="l">
              <a:lnSpc>
                <a:spcPct val="130000"/>
              </a:lnSpc>
              <a:spcBef>
                <a:spcPts val="2000"/>
              </a:spcBef>
              <a:defRPr sz="2600">
                <a:solidFill>
                  <a:srgbClr val="000000"/>
                </a:solidFill>
                <a:latin typeface="Lucida Bright"/>
                <a:ea typeface="Lucida Bright"/>
                <a:cs typeface="Lucida Bright"/>
                <a:sym typeface="Lucida Bright"/>
              </a:defRPr>
            </a:pPr>
            <a:r>
              <a:rPr lang="en-US" dirty="0"/>
              <a:t>Soy el </a:t>
            </a:r>
            <a:r>
              <a:rPr lang="es-PE" dirty="0"/>
              <a:t>profeta</a:t>
            </a:r>
            <a:r>
              <a:rPr lang="en-US" dirty="0"/>
              <a:t> </a:t>
            </a:r>
            <a:r>
              <a:rPr lang="es-MX" b="1" dirty="0"/>
              <a:t>Samuel</a:t>
            </a:r>
            <a:r>
              <a:rPr dirty="0"/>
              <a:t>.</a:t>
            </a:r>
            <a:r>
              <a:rPr b="1" dirty="0"/>
              <a:t> </a:t>
            </a:r>
            <a:r>
              <a:rPr lang="es-PE" dirty="0"/>
              <a:t>Mi nombre significa “oído por Dios”. Desde que era pequeño, serví a Dios con el sumo sacerdote en el tabernáculo, donde estudié </a:t>
            </a:r>
            <a:r>
              <a:rPr lang="en-US" dirty="0"/>
              <a:t>la ley de Dios. </a:t>
            </a:r>
            <a:r>
              <a:rPr lang="es-PE" dirty="0"/>
              <a:t>Mi pueblo se había alejado mucho de Dios. Adoraban a ídolos y seguían muchas costumbres</a:t>
            </a:r>
            <a:r>
              <a:rPr lang="en-US" dirty="0"/>
              <a:t> </a:t>
            </a:r>
            <a:r>
              <a:rPr lang="es-PE" dirty="0"/>
              <a:t>paganas. La profecía era escasa cuando </a:t>
            </a:r>
            <a:r>
              <a:rPr lang="en-US" dirty="0"/>
              <a:t>Dios me </a:t>
            </a:r>
            <a:r>
              <a:rPr lang="es-PE" dirty="0"/>
              <a:t>llamó para poder hablar por Él al pueblo de Israel. Escuchen Su mensaje:</a:t>
            </a:r>
          </a:p>
          <a:p>
            <a:pPr algn="l">
              <a:lnSpc>
                <a:spcPct val="130000"/>
              </a:lnSpc>
              <a:spcBef>
                <a:spcPts val="2000"/>
              </a:spcBef>
              <a:defRPr sz="2600">
                <a:solidFill>
                  <a:srgbClr val="000000"/>
                </a:solidFill>
                <a:latin typeface="Lucida Bright"/>
                <a:ea typeface="Lucida Bright"/>
                <a:cs typeface="Lucida Bright"/>
                <a:sym typeface="Lucida Bright"/>
              </a:defRPr>
            </a:pPr>
            <a:r>
              <a:rPr dirty="0"/>
              <a:t>“</a:t>
            </a:r>
            <a:r>
              <a:rPr lang="es-PE" dirty="0"/>
              <a:t>Si se vuelven al Señor de todo corazón, si sacan de entre ustedes los dioses extranjeros y dirigen sus corazones hacia el Señor y lo sirven solo a Él, Él los librará”.</a:t>
            </a:r>
            <a:endParaRPr dirty="0"/>
          </a:p>
          <a:p>
            <a:pPr algn="l">
              <a:lnSpc>
                <a:spcPct val="130000"/>
              </a:lnSpc>
              <a:spcBef>
                <a:spcPts val="2000"/>
              </a:spcBef>
              <a:defRPr sz="2600">
                <a:solidFill>
                  <a:srgbClr val="000000"/>
                </a:solidFill>
                <a:latin typeface="Lucida Bright"/>
                <a:ea typeface="Lucida Bright"/>
                <a:cs typeface="Lucida Bright"/>
                <a:sym typeface="Lucida Bright"/>
              </a:defRPr>
            </a:pPr>
            <a:r>
              <a:rPr lang="es-PE" dirty="0"/>
              <a:t>Los hijos de Israel sí se arrepintieron, pero me di cuenta que ellos necesitaban estudiar la Palabra de Dios, tal como yo lo había hecho, así que fundé una escuela de profetas y oré por una reforma.</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4. ELIJAH"/>
          <p:cNvSpPr txBox="1"/>
          <p:nvPr/>
        </p:nvSpPr>
        <p:spPr>
          <a:xfrm>
            <a:off x="3709550" y="483851"/>
            <a:ext cx="5585700" cy="70104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spcBef>
                <a:spcPts val="1500"/>
              </a:spcBef>
              <a:defRPr sz="4200">
                <a:solidFill>
                  <a:srgbClr val="000000"/>
                </a:solidFill>
                <a:latin typeface="Lucida Bright"/>
                <a:ea typeface="Lucida Bright"/>
                <a:cs typeface="Lucida Bright"/>
                <a:sym typeface="Lucida Bright"/>
              </a:defRPr>
            </a:lvl1pPr>
          </a:lstStyle>
          <a:p>
            <a:r>
              <a:rPr dirty="0"/>
              <a:t>4. EL</a:t>
            </a:r>
            <a:r>
              <a:rPr lang="es-PE" dirty="0"/>
              <a:t>ÍAS</a:t>
            </a:r>
            <a:endParaRPr dirty="0"/>
          </a:p>
        </p:txBody>
      </p:sp>
      <p:sp>
        <p:nvSpPr>
          <p:cNvPr id="173" name="Elijah is my name and I lived in the northern kingdom during a very dark period in Israel’s history. Most people remember me as the prophet who called down fire from heaven on Mount Carmel and departed earth in a chariot of fire. I also appeared with Jes"/>
          <p:cNvSpPr txBox="1"/>
          <p:nvPr/>
        </p:nvSpPr>
        <p:spPr>
          <a:xfrm>
            <a:off x="1003513" y="1428416"/>
            <a:ext cx="10997773" cy="806973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spAutoFit/>
          </a:bodyPr>
          <a:lstStyle/>
          <a:p>
            <a:pPr algn="l">
              <a:lnSpc>
                <a:spcPct val="130000"/>
              </a:lnSpc>
              <a:spcBef>
                <a:spcPts val="2000"/>
              </a:spcBef>
              <a:defRPr sz="2600">
                <a:solidFill>
                  <a:srgbClr val="000000"/>
                </a:solidFill>
                <a:latin typeface="Lucida Bright"/>
                <a:ea typeface="Lucida Bright"/>
                <a:cs typeface="Lucida Bright"/>
                <a:sym typeface="Lucida Bright"/>
              </a:defRPr>
            </a:pPr>
            <a:r>
              <a:rPr lang="es-PE" sz="2500" dirty="0"/>
              <a:t>Mi</a:t>
            </a:r>
            <a:r>
              <a:rPr lang="en-US" sz="2500" dirty="0"/>
              <a:t> </a:t>
            </a:r>
            <a:r>
              <a:rPr lang="es-PE" sz="2500" dirty="0"/>
              <a:t>nombre e</a:t>
            </a:r>
            <a:r>
              <a:rPr lang="en-US" sz="2500" dirty="0"/>
              <a:t>s </a:t>
            </a:r>
            <a:r>
              <a:rPr lang="es-PE" sz="2500" b="1" dirty="0"/>
              <a:t>Elías</a:t>
            </a:r>
            <a:r>
              <a:rPr lang="en-US" sz="2500" b="1" dirty="0"/>
              <a:t>. </a:t>
            </a:r>
            <a:r>
              <a:rPr lang="es-PE" sz="2500" dirty="0"/>
              <a:t>Significa “Yahvé es Dios”. Viví en el reino del norte durante una época muy oscura en la historia de Israel. La mayoría de las personas me recuerdan como el profeta que hizo descender fuego del</a:t>
            </a:r>
            <a:r>
              <a:rPr lang="en-US" sz="2500" dirty="0"/>
              <a:t> </a:t>
            </a:r>
            <a:r>
              <a:rPr lang="es-PE" sz="2500" dirty="0"/>
              <a:t>cielo en </a:t>
            </a:r>
            <a:r>
              <a:rPr lang="en-US" sz="2500" dirty="0"/>
              <a:t>el Monte Carmelo y </a:t>
            </a:r>
            <a:r>
              <a:rPr lang="es-PE" sz="2500" dirty="0"/>
              <a:t>que partió de la tierra </a:t>
            </a:r>
            <a:r>
              <a:rPr lang="en-US" sz="2500" dirty="0"/>
              <a:t>en un </a:t>
            </a:r>
            <a:r>
              <a:rPr lang="es-PE" sz="2500" dirty="0"/>
              <a:t>carro</a:t>
            </a:r>
            <a:r>
              <a:rPr lang="en-US" sz="2500" dirty="0"/>
              <a:t> de </a:t>
            </a:r>
            <a:r>
              <a:rPr lang="es-PE" sz="2500" dirty="0"/>
              <a:t>fuego. También aparecí con Jesús y Moisés en el Monte de la Transfiguración.</a:t>
            </a:r>
          </a:p>
          <a:p>
            <a:pPr algn="l">
              <a:lnSpc>
                <a:spcPct val="130000"/>
              </a:lnSpc>
              <a:spcBef>
                <a:spcPts val="2000"/>
              </a:spcBef>
              <a:defRPr sz="2600">
                <a:solidFill>
                  <a:srgbClr val="000000"/>
                </a:solidFill>
                <a:latin typeface="Lucida Bright"/>
                <a:ea typeface="Lucida Bright"/>
                <a:cs typeface="Lucida Bright"/>
                <a:sym typeface="Lucida Bright"/>
              </a:defRPr>
            </a:pPr>
            <a:r>
              <a:rPr lang="es-PE" sz="2500" dirty="0"/>
              <a:t>Dios me utilizó para denunciar al malvado rey </a:t>
            </a:r>
            <a:r>
              <a:rPr lang="es-PE" sz="2500" dirty="0" err="1"/>
              <a:t>Acab</a:t>
            </a:r>
            <a:r>
              <a:rPr lang="es-PE" sz="2500" dirty="0"/>
              <a:t> y exponer la apostasía de Israel. Fue una época que demandaba gran valentía y milagros para despertar al inmoral Israel para que regresara al Señor.  Escuchen lo que el profeta Malaquías profetizó sobre mi regreso a la tierra:</a:t>
            </a:r>
          </a:p>
          <a:p>
            <a:pPr algn="l">
              <a:lnSpc>
                <a:spcPct val="130000"/>
              </a:lnSpc>
              <a:spcBef>
                <a:spcPts val="2000"/>
              </a:spcBef>
              <a:defRPr sz="2600">
                <a:solidFill>
                  <a:srgbClr val="000000"/>
                </a:solidFill>
                <a:latin typeface="Lucida Bright"/>
                <a:ea typeface="Lucida Bright"/>
                <a:cs typeface="Lucida Bright"/>
                <a:sym typeface="Lucida Bright"/>
              </a:defRPr>
            </a:pPr>
            <a:r>
              <a:rPr sz="2500" dirty="0"/>
              <a:t>“</a:t>
            </a:r>
            <a:r>
              <a:rPr lang="es-PE" sz="2500" dirty="0"/>
              <a:t>He aquí Yo les envío al profeta Elías, antes de que venga el día grande y terrible del Señor. Él hará volver el corazón de los padres hacia los hijos, y el corazón de los hijos hacia los padres, no sea que Yo venga y hiera la tierra con maldición”.</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5. JOEL"/>
          <p:cNvSpPr txBox="1"/>
          <p:nvPr/>
        </p:nvSpPr>
        <p:spPr>
          <a:xfrm>
            <a:off x="3709550" y="304780"/>
            <a:ext cx="5585700" cy="6891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spcBef>
                <a:spcPts val="1500"/>
              </a:spcBef>
              <a:defRPr sz="4200">
                <a:solidFill>
                  <a:srgbClr val="000000"/>
                </a:solidFill>
                <a:latin typeface="Lucida Bright"/>
                <a:ea typeface="Lucida Bright"/>
                <a:cs typeface="Lucida Bright"/>
                <a:sym typeface="Lucida Bright"/>
              </a:defRPr>
            </a:lvl1pPr>
          </a:lstStyle>
          <a:p>
            <a:r>
              <a:t>5. JOEL</a:t>
            </a:r>
          </a:p>
        </p:txBody>
      </p:sp>
      <p:sp>
        <p:nvSpPr>
          <p:cNvPr id="176" name="Good day, my name is Joel and I lived in the southern kingdom of Judah. God gave me a threefold vision. He used locusts to illustrate His serious judgment against Judah and also to portray the ushering in of “the great and awesome day of the Lord” at the"/>
          <p:cNvSpPr txBox="1"/>
          <p:nvPr/>
        </p:nvSpPr>
        <p:spPr>
          <a:xfrm>
            <a:off x="1003513" y="1241333"/>
            <a:ext cx="10997773" cy="7046373"/>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spAutoFit/>
          </a:bodyPr>
          <a:lstStyle/>
          <a:p>
            <a:pPr algn="l">
              <a:lnSpc>
                <a:spcPct val="130000"/>
              </a:lnSpc>
              <a:spcBef>
                <a:spcPts val="2000"/>
              </a:spcBef>
              <a:defRPr sz="2600">
                <a:solidFill>
                  <a:srgbClr val="000000"/>
                </a:solidFill>
                <a:latin typeface="Lucida Bright"/>
                <a:ea typeface="Lucida Bright"/>
                <a:cs typeface="Lucida Bright"/>
                <a:sym typeface="Lucida Bright"/>
              </a:defRPr>
            </a:pPr>
            <a:r>
              <a:rPr lang="es-PE" sz="2400" dirty="0"/>
              <a:t>Soy el profeta </a:t>
            </a:r>
            <a:r>
              <a:rPr lang="es-PE" sz="2400" b="1" dirty="0"/>
              <a:t>Joel.</a:t>
            </a:r>
            <a:r>
              <a:rPr lang="es-PE" sz="2400" dirty="0"/>
              <a:t> Mi nombre significa “el Señor es Dios”. Viví en Judá, en el reino del sur. Dios me dio una triple visión. Utilizó langostas para ilustrar Su grave juicio contra Judá y también para describir la llegada del “día grande y temible del Señor” al final de los tiempos. Escuchen algunas porciones de mis profecías para tres futuros</a:t>
            </a:r>
            <a:r>
              <a:rPr lang="en-US" sz="2400" dirty="0"/>
              <a:t>:</a:t>
            </a:r>
          </a:p>
          <a:p>
            <a:pPr algn="l">
              <a:lnSpc>
                <a:spcPct val="130000"/>
              </a:lnSpc>
              <a:spcBef>
                <a:spcPts val="2000"/>
              </a:spcBef>
              <a:defRPr sz="2600">
                <a:solidFill>
                  <a:srgbClr val="000000"/>
                </a:solidFill>
                <a:latin typeface="Lucida Bright"/>
                <a:ea typeface="Lucida Bright"/>
                <a:cs typeface="Lucida Bright"/>
                <a:sym typeface="Lucida Bright"/>
              </a:defRPr>
            </a:pPr>
            <a:r>
              <a:rPr sz="2400" dirty="0"/>
              <a:t> “</a:t>
            </a:r>
            <a:r>
              <a:rPr lang="es-PE" sz="2400" dirty="0"/>
              <a:t>¡Ay de ese día! Porque está cerca el día del Señor, y vendrá como destrucción del Todopoderoso”. </a:t>
            </a:r>
          </a:p>
          <a:p>
            <a:pPr algn="l">
              <a:lnSpc>
                <a:spcPct val="130000"/>
              </a:lnSpc>
              <a:spcBef>
                <a:spcPts val="2000"/>
              </a:spcBef>
              <a:defRPr sz="2600">
                <a:solidFill>
                  <a:srgbClr val="000000"/>
                </a:solidFill>
                <a:latin typeface="Lucida Bright"/>
                <a:ea typeface="Lucida Bright"/>
                <a:cs typeface="Lucida Bright"/>
                <a:sym typeface="Lucida Bright"/>
              </a:defRPr>
            </a:pPr>
            <a:r>
              <a:rPr sz="2400" dirty="0"/>
              <a:t>“</a:t>
            </a:r>
            <a:r>
              <a:rPr lang="es-PE" sz="2400" dirty="0"/>
              <a:t>Y sucederá en los últimos días”, dice Dios, “que derramaré de Mi Espíritu sobre toda carne; y sus hijos y sus hijas profetizarán, sus jóvenes verán visiones, y sus ancianos soñarán sueños”.</a:t>
            </a:r>
            <a:r>
              <a:rPr lang="es-PE" sz="2600" dirty="0">
                <a:sym typeface="Lucida Bright"/>
              </a:rPr>
              <a:t> </a:t>
            </a:r>
            <a:endParaRPr lang="en-US" sz="2400" dirty="0"/>
          </a:p>
          <a:p>
            <a:pPr algn="l" defTabSz="1733550">
              <a:lnSpc>
                <a:spcPct val="120000"/>
              </a:lnSpc>
              <a:spcBef>
                <a:spcPts val="2400"/>
              </a:spcBef>
              <a:defRPr sz="2600">
                <a:solidFill>
                  <a:srgbClr val="000000"/>
                </a:solidFill>
                <a:latin typeface="Lucida Bright"/>
                <a:ea typeface="Lucida Bright"/>
                <a:cs typeface="Lucida Bright"/>
                <a:sym typeface="Lucida Bright"/>
              </a:defRPr>
            </a:pPr>
            <a:r>
              <a:rPr sz="2400" dirty="0"/>
              <a:t>“</a:t>
            </a:r>
            <a:r>
              <a:rPr lang="es-PE" sz="2400" dirty="0"/>
              <a:t>Dios hará prodigios en el cielo y en la tierra: sangre, fuego y columnas de humo. El sol se convertirá en tinieblas, y la luna en sangre, antes que venga el día del Señor, grande y terrible”.</a:t>
            </a:r>
            <a:endParaRPr sz="2400"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6. JONAH"/>
          <p:cNvSpPr txBox="1"/>
          <p:nvPr/>
        </p:nvSpPr>
        <p:spPr>
          <a:xfrm>
            <a:off x="3709550" y="298851"/>
            <a:ext cx="5585700" cy="70104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spcBef>
                <a:spcPts val="1500"/>
              </a:spcBef>
              <a:defRPr sz="4200">
                <a:solidFill>
                  <a:srgbClr val="000000"/>
                </a:solidFill>
                <a:latin typeface="Lucida Bright"/>
                <a:ea typeface="Lucida Bright"/>
                <a:cs typeface="Lucida Bright"/>
                <a:sym typeface="Lucida Bright"/>
              </a:defRPr>
            </a:lvl1pPr>
          </a:lstStyle>
          <a:p>
            <a:r>
              <a:rPr dirty="0"/>
              <a:t>6. JON</a:t>
            </a:r>
            <a:r>
              <a:rPr lang="es-PE" dirty="0"/>
              <a:t>ÁS</a:t>
            </a:r>
            <a:endParaRPr dirty="0"/>
          </a:p>
        </p:txBody>
      </p:sp>
      <p:sp>
        <p:nvSpPr>
          <p:cNvPr id="179" name="Greetings, my name is JONAH and I lived in the northern kingdom. S(he) is right. I did run from God’s assignment, because I did not want evil Nineveh to be preserved. But God had another purpose      in mind. In 20 years, He would use Assyria to destroy "/>
          <p:cNvSpPr txBox="1"/>
          <p:nvPr/>
        </p:nvSpPr>
        <p:spPr>
          <a:xfrm>
            <a:off x="1003513" y="1317533"/>
            <a:ext cx="10997773" cy="784967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spAutoFit/>
          </a:bodyPr>
          <a:lstStyle/>
          <a:p>
            <a:pPr algn="l">
              <a:lnSpc>
                <a:spcPct val="130000"/>
              </a:lnSpc>
              <a:spcBef>
                <a:spcPts val="2000"/>
              </a:spcBef>
              <a:defRPr sz="2600">
                <a:solidFill>
                  <a:srgbClr val="000000"/>
                </a:solidFill>
                <a:latin typeface="Lucida Bright"/>
                <a:ea typeface="Lucida Bright"/>
                <a:cs typeface="Lucida Bright"/>
                <a:sym typeface="Lucida Bright"/>
              </a:defRPr>
            </a:pPr>
            <a:r>
              <a:rPr lang="en-US" dirty="0"/>
              <a:t>Soy el </a:t>
            </a:r>
            <a:r>
              <a:rPr lang="es-PE" dirty="0"/>
              <a:t>profeta</a:t>
            </a:r>
            <a:r>
              <a:rPr lang="en-US" dirty="0"/>
              <a:t> </a:t>
            </a:r>
            <a:r>
              <a:rPr lang="es-MX" b="1" dirty="0"/>
              <a:t>Jonás</a:t>
            </a:r>
            <a:r>
              <a:rPr lang="en-US" dirty="0"/>
              <a:t>. </a:t>
            </a:r>
            <a:r>
              <a:rPr lang="es-PE" dirty="0"/>
              <a:t>Mi</a:t>
            </a:r>
            <a:r>
              <a:rPr lang="en-US" dirty="0"/>
              <a:t> </a:t>
            </a:r>
            <a:r>
              <a:rPr lang="es-PE" dirty="0"/>
              <a:t>nombre significa “paloma”. Viví </a:t>
            </a:r>
            <a:r>
              <a:rPr lang="en-US" dirty="0"/>
              <a:t>en el </a:t>
            </a:r>
            <a:r>
              <a:rPr lang="es-PE" dirty="0"/>
              <a:t>reino del norte</a:t>
            </a:r>
            <a:r>
              <a:rPr lang="en-US" dirty="0"/>
              <a:t>. </a:t>
            </a:r>
            <a:r>
              <a:rPr lang="es-PE" dirty="0"/>
              <a:t>Efectivamente, hui </a:t>
            </a:r>
            <a:r>
              <a:rPr lang="en-US" dirty="0"/>
              <a:t>de la </a:t>
            </a:r>
            <a:r>
              <a:rPr lang="es-PE" dirty="0"/>
              <a:t>misión que </a:t>
            </a:r>
            <a:r>
              <a:rPr lang="en-US" dirty="0"/>
              <a:t>Dios me </a:t>
            </a:r>
            <a:r>
              <a:rPr lang="es-PE" dirty="0"/>
              <a:t>encomendó porque </a:t>
            </a:r>
            <a:r>
              <a:rPr lang="en-US" dirty="0"/>
              <a:t>no </a:t>
            </a:r>
            <a:r>
              <a:rPr lang="es-PE" dirty="0"/>
              <a:t>quería que </a:t>
            </a:r>
            <a:r>
              <a:rPr lang="en-US" dirty="0"/>
              <a:t>la </a:t>
            </a:r>
            <a:r>
              <a:rPr lang="es-PE" dirty="0"/>
              <a:t>malvada</a:t>
            </a:r>
            <a:r>
              <a:rPr lang="en-US" dirty="0"/>
              <a:t> </a:t>
            </a:r>
            <a:r>
              <a:rPr lang="es-PE" dirty="0"/>
              <a:t>Nínive fuera preservada</a:t>
            </a:r>
            <a:r>
              <a:rPr lang="en-US" dirty="0"/>
              <a:t>, </a:t>
            </a:r>
            <a:r>
              <a:rPr lang="es-PE" dirty="0"/>
              <a:t>pero</a:t>
            </a:r>
            <a:r>
              <a:rPr lang="en-US" dirty="0"/>
              <a:t> </a:t>
            </a:r>
            <a:r>
              <a:rPr lang="es-PE" dirty="0"/>
              <a:t>Dios tenía </a:t>
            </a:r>
            <a:r>
              <a:rPr lang="en-US" dirty="0"/>
              <a:t>un plan </a:t>
            </a:r>
            <a:r>
              <a:rPr lang="es-PE" dirty="0"/>
              <a:t>para Asiria</a:t>
            </a:r>
            <a:r>
              <a:rPr lang="en-US" dirty="0"/>
              <a:t>.</a:t>
            </a:r>
          </a:p>
          <a:p>
            <a:pPr algn="l">
              <a:lnSpc>
                <a:spcPct val="130000"/>
              </a:lnSpc>
              <a:spcBef>
                <a:spcPts val="2000"/>
              </a:spcBef>
              <a:defRPr sz="2600">
                <a:solidFill>
                  <a:srgbClr val="000000"/>
                </a:solidFill>
                <a:latin typeface="Lucida Bright"/>
                <a:ea typeface="Lucida Bright"/>
                <a:cs typeface="Lucida Bright"/>
                <a:sym typeface="Lucida Bright"/>
              </a:defRPr>
            </a:pPr>
            <a:r>
              <a:rPr lang="es-PE" dirty="0"/>
              <a:t>Cuando me arrepentí, Dios me libró del vientre del gran pez. Me di cuenta que yo no podía huir de Dios. Él estaba conmigo dondequiera que yo fuera</a:t>
            </a:r>
            <a:r>
              <a:rPr lang="en-US" dirty="0"/>
              <a:t>. </a:t>
            </a:r>
            <a:r>
              <a:rPr lang="es-PE" dirty="0"/>
              <a:t>Esto es lo que Dios me preguntó:         “¿Y no he de apiadarme Yo de Nínive, la gran ciudad, en la que hay más de 120,000 personas que no saben distinguir entre su derecha y su izquierda, y también muchos animales?”.</a:t>
            </a:r>
          </a:p>
          <a:p>
            <a:pPr algn="l">
              <a:lnSpc>
                <a:spcPct val="130000"/>
              </a:lnSpc>
              <a:spcBef>
                <a:spcPts val="2000"/>
              </a:spcBef>
              <a:defRPr sz="2600">
                <a:solidFill>
                  <a:srgbClr val="000000"/>
                </a:solidFill>
                <a:latin typeface="Lucida Bright"/>
                <a:ea typeface="Lucida Bright"/>
                <a:cs typeface="Lucida Bright"/>
                <a:sym typeface="Lucida Bright"/>
              </a:defRPr>
            </a:pPr>
            <a:r>
              <a:rPr lang="es-PE" dirty="0"/>
              <a:t>Profeticé en Nínive, y todas las personas incluyendo el rey, se arrepintieron. Hasta los animales estaban cubiertos de cilicio. ¡Aprendí que la misericordia de Dios se extiende a todas las naciones y pueblos! </a:t>
            </a:r>
            <a:endParaRPr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7. ISAIAH"/>
          <p:cNvSpPr txBox="1"/>
          <p:nvPr/>
        </p:nvSpPr>
        <p:spPr>
          <a:xfrm>
            <a:off x="3709550" y="298851"/>
            <a:ext cx="5585700" cy="70104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spcBef>
                <a:spcPts val="1500"/>
              </a:spcBef>
              <a:defRPr sz="4200">
                <a:solidFill>
                  <a:srgbClr val="000000"/>
                </a:solidFill>
                <a:latin typeface="Lucida Bright"/>
                <a:ea typeface="Lucida Bright"/>
                <a:cs typeface="Lucida Bright"/>
                <a:sym typeface="Lucida Bright"/>
              </a:defRPr>
            </a:lvl1pPr>
          </a:lstStyle>
          <a:p>
            <a:r>
              <a:rPr dirty="0"/>
              <a:t>7. ISA</a:t>
            </a:r>
            <a:r>
              <a:rPr lang="es-PE" dirty="0"/>
              <a:t>ÍAS</a:t>
            </a:r>
            <a:endParaRPr dirty="0"/>
          </a:p>
        </p:txBody>
      </p:sp>
      <p:sp>
        <p:nvSpPr>
          <p:cNvPr id="182" name="Good day, my name is ISAIAH and I lived in Jerusalem, Judah during the Age of Prophecy. My prophetic ministry began with an extraordinary vision in which I saw the Lord seated on His throne.   It captured His majesty and glory and convicted me of my uncl"/>
          <p:cNvSpPr txBox="1"/>
          <p:nvPr/>
        </p:nvSpPr>
        <p:spPr>
          <a:xfrm>
            <a:off x="1245392" y="1053136"/>
            <a:ext cx="10997773" cy="8241572"/>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spAutoFit/>
          </a:bodyPr>
          <a:lstStyle/>
          <a:p>
            <a:pPr algn="l">
              <a:lnSpc>
                <a:spcPct val="130000"/>
              </a:lnSpc>
              <a:spcBef>
                <a:spcPts val="3000"/>
              </a:spcBef>
              <a:defRPr sz="2600">
                <a:solidFill>
                  <a:srgbClr val="000000"/>
                </a:solidFill>
                <a:latin typeface="Lucida Bright"/>
                <a:ea typeface="Lucida Bright"/>
                <a:cs typeface="Lucida Bright"/>
                <a:sym typeface="Lucida Bright"/>
              </a:defRPr>
            </a:pPr>
            <a:r>
              <a:rPr lang="es-PE" dirty="0"/>
              <a:t>Yo soy el profeta </a:t>
            </a:r>
            <a:r>
              <a:rPr lang="es-PE" b="1" dirty="0"/>
              <a:t>Isaías</a:t>
            </a:r>
            <a:r>
              <a:rPr lang="es-PE" dirty="0"/>
              <a:t>. Mi nombre significa “Dios es salvación”. Viví en Jerusalén, Judá durante la era de la profecía. Mi ministerio profético comenzó con una extraordinaria visión en donde vi al Señor sentado en Su trono. Captaba Su majestad y gloria y me convenció de mis labios impuros. Escuché al Señor decir: “¿Quién irá por Nosotros?” y yo respondí: “¡Heme aquí! ¡Envíame a mí!”. Ahora soy llamado el heraldo del Mesías porque Dios me dio muchas profecías sobre Jesucristo. He aquí una de mis favoritas:</a:t>
            </a:r>
          </a:p>
          <a:p>
            <a:pPr algn="l">
              <a:lnSpc>
                <a:spcPct val="130000"/>
              </a:lnSpc>
              <a:spcBef>
                <a:spcPts val="3000"/>
              </a:spcBef>
              <a:defRPr sz="2600">
                <a:solidFill>
                  <a:srgbClr val="000000"/>
                </a:solidFill>
                <a:latin typeface="Lucida Bright"/>
                <a:ea typeface="Lucida Bright"/>
                <a:cs typeface="Lucida Bright"/>
                <a:sym typeface="Lucida Bright"/>
              </a:defRPr>
            </a:pPr>
            <a:r>
              <a:rPr lang="en-US" dirty="0"/>
              <a:t> </a:t>
            </a:r>
            <a:r>
              <a:rPr dirty="0"/>
              <a:t>“</a:t>
            </a:r>
            <a:r>
              <a:rPr lang="es-PE" dirty="0"/>
              <a:t>Porque un Niño nos ha nacido, un Hijo nos ha sido dado, y la soberanía reposará sobre Sus hombros. Y se llamará Su nombre Admirable Consejero, Dios Poderoso, Padre Eterno, Príncipe de Paz. El aumento de Su soberanía y de la paz no tendrán fin sobre el trono de David y sobre su reino, para afianzarlo y sostenerlo con el derecho y la justicia desde entonces y para siempre. El celo del Señor de los ejércitos hará esto”.</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8. HABAKKUK"/>
          <p:cNvSpPr txBox="1"/>
          <p:nvPr/>
        </p:nvSpPr>
        <p:spPr>
          <a:xfrm>
            <a:off x="3709550" y="298851"/>
            <a:ext cx="5585700" cy="70104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spcBef>
                <a:spcPts val="1500"/>
              </a:spcBef>
              <a:defRPr sz="4200">
                <a:solidFill>
                  <a:srgbClr val="000000"/>
                </a:solidFill>
                <a:latin typeface="Lucida Bright"/>
                <a:ea typeface="Lucida Bright"/>
                <a:cs typeface="Lucida Bright"/>
                <a:sym typeface="Lucida Bright"/>
              </a:defRPr>
            </a:lvl1pPr>
          </a:lstStyle>
          <a:p>
            <a:r>
              <a:rPr dirty="0"/>
              <a:t>8. HABA</a:t>
            </a:r>
            <a:r>
              <a:rPr lang="es-PE" dirty="0"/>
              <a:t>CUC </a:t>
            </a:r>
            <a:endParaRPr dirty="0"/>
          </a:p>
        </p:txBody>
      </p:sp>
      <p:sp>
        <p:nvSpPr>
          <p:cNvPr id="188" name="Good day, my name is HABAKKUK. I lived in Jerusalem, Judah after the northern kingdom was devastated by the Assyrians and before judgment fell on the southern kingdom by the Babylonians. My people had witnessed Israel’s captivity and yet they continued t"/>
          <p:cNvSpPr txBox="1"/>
          <p:nvPr/>
        </p:nvSpPr>
        <p:spPr>
          <a:xfrm>
            <a:off x="1470198" y="1255071"/>
            <a:ext cx="10432768" cy="747283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7093" tIns="27093" rIns="27093" bIns="27093">
            <a:spAutoFit/>
          </a:bodyPr>
          <a:lstStyle/>
          <a:p>
            <a:pPr algn="l">
              <a:lnSpc>
                <a:spcPct val="120000"/>
              </a:lnSpc>
              <a:defRPr sz="2400">
                <a:solidFill>
                  <a:srgbClr val="000000"/>
                </a:solidFill>
                <a:latin typeface="Lucida Bright"/>
                <a:ea typeface="Lucida Bright"/>
                <a:cs typeface="Lucida Bright"/>
                <a:sym typeface="Lucida Bright"/>
              </a:defRPr>
            </a:pPr>
            <a:r>
              <a:rPr lang="en-US" sz="2400" dirty="0"/>
              <a:t>Soy </a:t>
            </a:r>
            <a:r>
              <a:rPr lang="es-PE" sz="2400" dirty="0"/>
              <a:t>el profeta </a:t>
            </a:r>
            <a:r>
              <a:rPr lang="es-MX" sz="2400" b="1" dirty="0"/>
              <a:t>Habacuc</a:t>
            </a:r>
            <a:r>
              <a:rPr lang="en-US" sz="2400" dirty="0"/>
              <a:t>. </a:t>
            </a:r>
            <a:r>
              <a:rPr lang="es-PE" sz="2400" dirty="0"/>
              <a:t>Mi nombre significa “el que abraza”. Viví </a:t>
            </a:r>
            <a:r>
              <a:rPr lang="en-US" sz="2400" dirty="0"/>
              <a:t>en </a:t>
            </a:r>
            <a:r>
              <a:rPr lang="es-PE" sz="2400" dirty="0"/>
              <a:t>Jerusalén</a:t>
            </a:r>
            <a:r>
              <a:rPr lang="en-US" sz="2400" dirty="0"/>
              <a:t>, </a:t>
            </a:r>
            <a:r>
              <a:rPr lang="es-PE" sz="2400" dirty="0"/>
              <a:t>Judá.</a:t>
            </a:r>
            <a:r>
              <a:rPr lang="en-US" sz="2400" dirty="0"/>
              <a:t> </a:t>
            </a:r>
            <a:r>
              <a:rPr lang="es-PE" sz="2400" dirty="0"/>
              <a:t>Fue después que el reino del norte fuera devastado por los asirios. Mi pueblo fue testigo del cautiverio de Israel, sin embargo, continuaba adorando otros dioses. </a:t>
            </a:r>
          </a:p>
          <a:p>
            <a:pPr algn="l">
              <a:lnSpc>
                <a:spcPct val="120000"/>
              </a:lnSpc>
              <a:defRPr sz="2400">
                <a:solidFill>
                  <a:srgbClr val="000000"/>
                </a:solidFill>
                <a:latin typeface="Lucida Bright"/>
                <a:ea typeface="Lucida Bright"/>
                <a:cs typeface="Lucida Bright"/>
                <a:sym typeface="Lucida Bright"/>
              </a:defRPr>
            </a:pPr>
            <a:endParaRPr lang="es-PE" sz="1000" dirty="0"/>
          </a:p>
          <a:p>
            <a:pPr algn="l">
              <a:lnSpc>
                <a:spcPct val="120000"/>
              </a:lnSpc>
              <a:defRPr sz="2400">
                <a:solidFill>
                  <a:srgbClr val="000000"/>
                </a:solidFill>
                <a:latin typeface="Lucida Bright"/>
                <a:ea typeface="Lucida Bright"/>
                <a:cs typeface="Lucida Bright"/>
                <a:sym typeface="Lucida Bright"/>
              </a:defRPr>
            </a:pPr>
            <a:r>
              <a:rPr lang="es-PE" sz="2400" dirty="0"/>
              <a:t>Dios me dio un duro mensaje de que Su juicio estaba por venir y que Judá sería deportado al exilio en Babilonia. Yo estaba muy molesto de que Dios permitiera que el mal continuara y desafié Su plan. Dios explicó que Él estaba trabajando para llevar a buen término Su plan del Evangelio y que el justo debía vivir por fe y confiar en que Dios cuidaría de él en medio de la calamidad y la angustia. Dios es soberano y dispone todos los acontecimientos en Su tiempo. He aquí una parte de la profecía: </a:t>
            </a:r>
          </a:p>
          <a:p>
            <a:pPr algn="l">
              <a:lnSpc>
                <a:spcPct val="120000"/>
              </a:lnSpc>
              <a:defRPr sz="2400">
                <a:solidFill>
                  <a:srgbClr val="000000"/>
                </a:solidFill>
                <a:latin typeface="Lucida Bright"/>
                <a:ea typeface="Lucida Bright"/>
                <a:cs typeface="Lucida Bright"/>
                <a:sym typeface="Lucida Bright"/>
              </a:defRPr>
            </a:pPr>
            <a:br>
              <a:rPr sz="1000" dirty="0"/>
            </a:br>
            <a:r>
              <a:rPr lang="es-PE" sz="2400" dirty="0"/>
              <a:t>"Porque es aún visión para el tiempo señalado; se apresura hacia el fin y no defraudará. Aunque tarde, espérala; porque ciertamente vendrá, no tardará. Así es el orgulloso: En él, su alma no es recta, más el justo por su fe vivirá”.</a:t>
            </a:r>
          </a:p>
        </p:txBody>
      </p:sp>
    </p:spTree>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3175" cap="flat">
          <a:noFill/>
          <a:miter lim="400000"/>
        </a:ln>
        <a:effectLst/>
        <a:sp3d/>
      </a:spPr>
      <a:bodyPr rot="0" spcFirstLastPara="1" vertOverflow="overflow" horzOverflow="overflow" vert="horz" wrap="square" lIns="27093" tIns="27093" rIns="27093" bIns="27093" numCol="1" spcCol="38100" rtlCol="0" anchor="ctr">
        <a:spAutoFit/>
      </a:bodyPr>
      <a:lstStyle>
        <a:defPPr marL="0" marR="0" indent="0" algn="ctr" defTabSz="587022"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27093" tIns="27093" rIns="27093" bIns="27093" numCol="1" spcCol="38100" rtlCol="0" anchor="ctr">
        <a:spAutoFit/>
      </a:bodyPr>
      <a:lstStyle>
        <a:defPPr marL="0" marR="0" indent="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3175" cap="flat">
          <a:noFill/>
          <a:miter lim="400000"/>
        </a:ln>
        <a:effectLst/>
        <a:sp3d/>
      </a:spPr>
      <a:bodyPr rot="0" spcFirstLastPara="1" vertOverflow="overflow" horzOverflow="overflow" vert="horz" wrap="square" lIns="27093" tIns="27093" rIns="27093" bIns="27093" numCol="1" spcCol="38100" rtlCol="0" anchor="ctr">
        <a:spAutoFit/>
      </a:bodyPr>
      <a:lstStyle>
        <a:defPPr marL="0" marR="0" indent="0" algn="ctr" defTabSz="587022"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27093" tIns="27093" rIns="27093" bIns="27093" numCol="1" spcCol="38100" rtlCol="0" anchor="ctr">
        <a:spAutoFit/>
      </a:bodyPr>
      <a:lstStyle>
        <a:defPPr marL="0" marR="0" indent="0" algn="ctr" defTabSz="173393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6249</TotalTime>
  <Words>2898</Words>
  <Application>Microsoft Macintosh PowerPoint</Application>
  <PresentationFormat>Custom</PresentationFormat>
  <Paragraphs>59</Paragraphs>
  <Slides>16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Cochin</vt:lpstr>
      <vt:lpstr>Helvetica Neue</vt:lpstr>
      <vt:lpstr>Helvetica Neue Medium</vt:lpstr>
      <vt:lpstr>Lucida Bright</vt:lpstr>
      <vt:lpstr>21_BasicWhite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COGNAC</dc:creator>
  <cp:lastModifiedBy>Elizabeth Youmans</cp:lastModifiedBy>
  <cp:revision>126</cp:revision>
  <dcterms:modified xsi:type="dcterms:W3CDTF">2024-05-05T20:03:22Z</dcterms:modified>
</cp:coreProperties>
</file>