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theme/theme2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  <p:sldMasterId id="2147483662" r:id="rId15"/>
    <p:sldMasterId id="2147483663" r:id="rId16"/>
    <p:sldMasterId id="2147483664" r:id="rId17"/>
    <p:sldMasterId id="2147483665" r:id="rId18"/>
    <p:sldMasterId id="2147483666" r:id="rId19"/>
    <p:sldMasterId id="2147483667" r:id="rId20"/>
    <p:sldMasterId id="2147483668" r:id="rId21"/>
    <p:sldMasterId id="2147483669" r:id="rId22"/>
    <p:sldMasterId id="2147483670" r:id="rId23"/>
    <p:sldMasterId id="2147483671" r:id="rId24"/>
    <p:sldMasterId id="2147483672" r:id="rId25"/>
    <p:sldMasterId id="2147483673" r:id="rId26"/>
    <p:sldMasterId id="2147483674" r:id="rId27"/>
  </p:sldMasterIdLst>
  <p:notesMasterIdLst>
    <p:notesMasterId r:id="rId125"/>
  </p:notesMasterIdLst>
  <p:sldIdLst>
    <p:sldId id="258" r:id="rId28"/>
    <p:sldId id="305" r:id="rId29"/>
    <p:sldId id="256" r:id="rId30"/>
    <p:sldId id="302" r:id="rId31"/>
    <p:sldId id="259" r:id="rId32"/>
    <p:sldId id="257" r:id="rId33"/>
    <p:sldId id="307" r:id="rId34"/>
    <p:sldId id="303" r:id="rId35"/>
    <p:sldId id="289" r:id="rId36"/>
    <p:sldId id="304" r:id="rId37"/>
    <p:sldId id="280" r:id="rId38"/>
    <p:sldId id="297" r:id="rId39"/>
    <p:sldId id="317" r:id="rId40"/>
    <p:sldId id="306" r:id="rId41"/>
    <p:sldId id="325" r:id="rId42"/>
    <p:sldId id="342" r:id="rId43"/>
    <p:sldId id="338" r:id="rId44"/>
    <p:sldId id="326" r:id="rId45"/>
    <p:sldId id="310" r:id="rId46"/>
    <p:sldId id="311" r:id="rId47"/>
    <p:sldId id="309" r:id="rId48"/>
    <p:sldId id="324" r:id="rId49"/>
    <p:sldId id="320" r:id="rId50"/>
    <p:sldId id="313" r:id="rId51"/>
    <p:sldId id="274" r:id="rId52"/>
    <p:sldId id="357" r:id="rId53"/>
    <p:sldId id="308" r:id="rId54"/>
    <p:sldId id="321" r:id="rId55"/>
    <p:sldId id="329" r:id="rId56"/>
    <p:sldId id="331" r:id="rId57"/>
    <p:sldId id="328" r:id="rId58"/>
    <p:sldId id="330" r:id="rId59"/>
    <p:sldId id="275" r:id="rId60"/>
    <p:sldId id="276" r:id="rId61"/>
    <p:sldId id="277" r:id="rId62"/>
    <p:sldId id="312" r:id="rId63"/>
    <p:sldId id="314" r:id="rId64"/>
    <p:sldId id="315" r:id="rId65"/>
    <p:sldId id="316" r:id="rId66"/>
    <p:sldId id="323" r:id="rId67"/>
    <p:sldId id="291" r:id="rId68"/>
    <p:sldId id="318" r:id="rId69"/>
    <p:sldId id="319" r:id="rId70"/>
    <p:sldId id="327" r:id="rId71"/>
    <p:sldId id="261" r:id="rId72"/>
    <p:sldId id="263" r:id="rId73"/>
    <p:sldId id="265" r:id="rId74"/>
    <p:sldId id="264" r:id="rId75"/>
    <p:sldId id="268" r:id="rId76"/>
    <p:sldId id="266" r:id="rId77"/>
    <p:sldId id="301" r:id="rId78"/>
    <p:sldId id="343" r:id="rId79"/>
    <p:sldId id="341" r:id="rId80"/>
    <p:sldId id="335" r:id="rId81"/>
    <p:sldId id="333" r:id="rId82"/>
    <p:sldId id="272" r:id="rId83"/>
    <p:sldId id="270" r:id="rId84"/>
    <p:sldId id="271" r:id="rId85"/>
    <p:sldId id="273" r:id="rId86"/>
    <p:sldId id="352" r:id="rId87"/>
    <p:sldId id="269" r:id="rId88"/>
    <p:sldId id="334" r:id="rId89"/>
    <p:sldId id="336" r:id="rId90"/>
    <p:sldId id="337" r:id="rId91"/>
    <p:sldId id="287" r:id="rId92"/>
    <p:sldId id="281" r:id="rId93"/>
    <p:sldId id="322" r:id="rId94"/>
    <p:sldId id="283" r:id="rId95"/>
    <p:sldId id="284" r:id="rId96"/>
    <p:sldId id="286" r:id="rId97"/>
    <p:sldId id="285" r:id="rId98"/>
    <p:sldId id="288" r:id="rId99"/>
    <p:sldId id="340" r:id="rId100"/>
    <p:sldId id="345" r:id="rId101"/>
    <p:sldId id="347" r:id="rId102"/>
    <p:sldId id="349" r:id="rId103"/>
    <p:sldId id="267" r:id="rId104"/>
    <p:sldId id="348" r:id="rId105"/>
    <p:sldId id="346" r:id="rId106"/>
    <p:sldId id="344" r:id="rId107"/>
    <p:sldId id="339" r:id="rId108"/>
    <p:sldId id="300" r:id="rId109"/>
    <p:sldId id="351" r:id="rId110"/>
    <p:sldId id="350" r:id="rId111"/>
    <p:sldId id="332" r:id="rId112"/>
    <p:sldId id="299" r:id="rId113"/>
    <p:sldId id="290" r:id="rId114"/>
    <p:sldId id="292" r:id="rId115"/>
    <p:sldId id="293" r:id="rId116"/>
    <p:sldId id="294" r:id="rId117"/>
    <p:sldId id="295" r:id="rId118"/>
    <p:sldId id="296" r:id="rId119"/>
    <p:sldId id="279" r:id="rId120"/>
    <p:sldId id="282" r:id="rId121"/>
    <p:sldId id="262" r:id="rId122"/>
    <p:sldId id="260" r:id="rId123"/>
    <p:sldId id="298" r:id="rId12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pitchFamily="-84" charset="0"/>
        <a:ea typeface="ヒラギノ明朝 ProN W3" pitchFamily="-84" charset="-128"/>
        <a:cs typeface="+mn-cs"/>
        <a:sym typeface="Gill Sans" pitchFamily="-84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pitchFamily="-84" charset="0"/>
        <a:ea typeface="ヒラギノ明朝 ProN W3" pitchFamily="-84" charset="-128"/>
        <a:cs typeface="+mn-cs"/>
        <a:sym typeface="Gill Sans" pitchFamily="-84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pitchFamily="-84" charset="0"/>
        <a:ea typeface="ヒラギノ明朝 ProN W3" pitchFamily="-84" charset="-128"/>
        <a:cs typeface="+mn-cs"/>
        <a:sym typeface="Gill Sans" pitchFamily="-84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pitchFamily="-84" charset="0"/>
        <a:ea typeface="ヒラギノ明朝 ProN W3" pitchFamily="-84" charset="-128"/>
        <a:cs typeface="+mn-cs"/>
        <a:sym typeface="Gill Sans" pitchFamily="-84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pitchFamily="-84" charset="0"/>
        <a:ea typeface="ヒラギノ明朝 ProN W3" pitchFamily="-84" charset="-128"/>
        <a:cs typeface="+mn-cs"/>
        <a:sym typeface="Gill Sans" pitchFamily="-84" charset="0"/>
      </a:defRPr>
    </a:lvl5pPr>
    <a:lvl6pPr marL="2286000" algn="l" defTabSz="914400" rtl="0" eaLnBrk="1" latinLnBrk="0" hangingPunct="1">
      <a:defRPr sz="4200" kern="1200">
        <a:solidFill>
          <a:srgbClr val="000000"/>
        </a:solidFill>
        <a:latin typeface="Gill Sans" pitchFamily="-84" charset="0"/>
        <a:ea typeface="ヒラギノ明朝 ProN W3" pitchFamily="-84" charset="-128"/>
        <a:cs typeface="+mn-cs"/>
        <a:sym typeface="Gill Sans" pitchFamily="-84" charset="0"/>
      </a:defRPr>
    </a:lvl6pPr>
    <a:lvl7pPr marL="2743200" algn="l" defTabSz="914400" rtl="0" eaLnBrk="1" latinLnBrk="0" hangingPunct="1">
      <a:defRPr sz="4200" kern="1200">
        <a:solidFill>
          <a:srgbClr val="000000"/>
        </a:solidFill>
        <a:latin typeface="Gill Sans" pitchFamily="-84" charset="0"/>
        <a:ea typeface="ヒラギノ明朝 ProN W3" pitchFamily="-84" charset="-128"/>
        <a:cs typeface="+mn-cs"/>
        <a:sym typeface="Gill Sans" pitchFamily="-84" charset="0"/>
      </a:defRPr>
    </a:lvl7pPr>
    <a:lvl8pPr marL="3200400" algn="l" defTabSz="914400" rtl="0" eaLnBrk="1" latinLnBrk="0" hangingPunct="1">
      <a:defRPr sz="4200" kern="1200">
        <a:solidFill>
          <a:srgbClr val="000000"/>
        </a:solidFill>
        <a:latin typeface="Gill Sans" pitchFamily="-84" charset="0"/>
        <a:ea typeface="ヒラギノ明朝 ProN W3" pitchFamily="-84" charset="-128"/>
        <a:cs typeface="+mn-cs"/>
        <a:sym typeface="Gill Sans" pitchFamily="-84" charset="0"/>
      </a:defRPr>
    </a:lvl8pPr>
    <a:lvl9pPr marL="3657600" algn="l" defTabSz="914400" rtl="0" eaLnBrk="1" latinLnBrk="0" hangingPunct="1">
      <a:defRPr sz="4200" kern="1200">
        <a:solidFill>
          <a:srgbClr val="000000"/>
        </a:solidFill>
        <a:latin typeface="Gill Sans" pitchFamily="-84" charset="0"/>
        <a:ea typeface="ヒラギノ明朝 ProN W3" pitchFamily="-84" charset="-128"/>
        <a:cs typeface="+mn-cs"/>
        <a:sym typeface="Gill Sans" pitchFamily="-8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117" Type="http://schemas.openxmlformats.org/officeDocument/2006/relationships/slide" Target="slides/slide90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5.xml"/><Relationship Id="rId47" Type="http://schemas.openxmlformats.org/officeDocument/2006/relationships/slide" Target="slides/slide20.xml"/><Relationship Id="rId63" Type="http://schemas.openxmlformats.org/officeDocument/2006/relationships/slide" Target="slides/slide36.xml"/><Relationship Id="rId68" Type="http://schemas.openxmlformats.org/officeDocument/2006/relationships/slide" Target="slides/slide41.xml"/><Relationship Id="rId84" Type="http://schemas.openxmlformats.org/officeDocument/2006/relationships/slide" Target="slides/slide57.xml"/><Relationship Id="rId89" Type="http://schemas.openxmlformats.org/officeDocument/2006/relationships/slide" Target="slides/slide62.xml"/><Relationship Id="rId112" Type="http://schemas.openxmlformats.org/officeDocument/2006/relationships/slide" Target="slides/slide85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80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5.xml"/><Relationship Id="rId37" Type="http://schemas.openxmlformats.org/officeDocument/2006/relationships/slide" Target="slides/slide10.xml"/><Relationship Id="rId53" Type="http://schemas.openxmlformats.org/officeDocument/2006/relationships/slide" Target="slides/slide26.xml"/><Relationship Id="rId58" Type="http://schemas.openxmlformats.org/officeDocument/2006/relationships/slide" Target="slides/slide31.xml"/><Relationship Id="rId74" Type="http://schemas.openxmlformats.org/officeDocument/2006/relationships/slide" Target="slides/slide47.xml"/><Relationship Id="rId79" Type="http://schemas.openxmlformats.org/officeDocument/2006/relationships/slide" Target="slides/slide52.xml"/><Relationship Id="rId102" Type="http://schemas.openxmlformats.org/officeDocument/2006/relationships/slide" Target="slides/slide75.xml"/><Relationship Id="rId123" Type="http://schemas.openxmlformats.org/officeDocument/2006/relationships/slide" Target="slides/slide96.xml"/><Relationship Id="rId12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63.xml"/><Relationship Id="rId95" Type="http://schemas.openxmlformats.org/officeDocument/2006/relationships/slide" Target="slides/slide68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" Target="slides/slide3.xml"/><Relationship Id="rId35" Type="http://schemas.openxmlformats.org/officeDocument/2006/relationships/slide" Target="slides/slide8.xml"/><Relationship Id="rId43" Type="http://schemas.openxmlformats.org/officeDocument/2006/relationships/slide" Target="slides/slide16.xml"/><Relationship Id="rId48" Type="http://schemas.openxmlformats.org/officeDocument/2006/relationships/slide" Target="slides/slide21.xml"/><Relationship Id="rId56" Type="http://schemas.openxmlformats.org/officeDocument/2006/relationships/slide" Target="slides/slide29.xml"/><Relationship Id="rId64" Type="http://schemas.openxmlformats.org/officeDocument/2006/relationships/slide" Target="slides/slide37.xml"/><Relationship Id="rId69" Type="http://schemas.openxmlformats.org/officeDocument/2006/relationships/slide" Target="slides/slide42.xml"/><Relationship Id="rId77" Type="http://schemas.openxmlformats.org/officeDocument/2006/relationships/slide" Target="slides/slide50.xml"/><Relationship Id="rId100" Type="http://schemas.openxmlformats.org/officeDocument/2006/relationships/slide" Target="slides/slide73.xml"/><Relationship Id="rId105" Type="http://schemas.openxmlformats.org/officeDocument/2006/relationships/slide" Target="slides/slide78.xml"/><Relationship Id="rId113" Type="http://schemas.openxmlformats.org/officeDocument/2006/relationships/slide" Target="slides/slide86.xml"/><Relationship Id="rId118" Type="http://schemas.openxmlformats.org/officeDocument/2006/relationships/slide" Target="slides/slide91.xml"/><Relationship Id="rId126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4.xml"/><Relationship Id="rId72" Type="http://schemas.openxmlformats.org/officeDocument/2006/relationships/slide" Target="slides/slide45.xml"/><Relationship Id="rId80" Type="http://schemas.openxmlformats.org/officeDocument/2006/relationships/slide" Target="slides/slide53.xml"/><Relationship Id="rId85" Type="http://schemas.openxmlformats.org/officeDocument/2006/relationships/slide" Target="slides/slide58.xml"/><Relationship Id="rId93" Type="http://schemas.openxmlformats.org/officeDocument/2006/relationships/slide" Target="slides/slide66.xml"/><Relationship Id="rId98" Type="http://schemas.openxmlformats.org/officeDocument/2006/relationships/slide" Target="slides/slide71.xml"/><Relationship Id="rId121" Type="http://schemas.openxmlformats.org/officeDocument/2006/relationships/slide" Target="slides/slide9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6.xml"/><Relationship Id="rId38" Type="http://schemas.openxmlformats.org/officeDocument/2006/relationships/slide" Target="slides/slide11.xml"/><Relationship Id="rId46" Type="http://schemas.openxmlformats.org/officeDocument/2006/relationships/slide" Target="slides/slide19.xml"/><Relationship Id="rId59" Type="http://schemas.openxmlformats.org/officeDocument/2006/relationships/slide" Target="slides/slide32.xml"/><Relationship Id="rId67" Type="http://schemas.openxmlformats.org/officeDocument/2006/relationships/slide" Target="slides/slide40.xml"/><Relationship Id="rId103" Type="http://schemas.openxmlformats.org/officeDocument/2006/relationships/slide" Target="slides/slide76.xml"/><Relationship Id="rId108" Type="http://schemas.openxmlformats.org/officeDocument/2006/relationships/slide" Target="slides/slide81.xml"/><Relationship Id="rId116" Type="http://schemas.openxmlformats.org/officeDocument/2006/relationships/slide" Target="slides/slide89.xml"/><Relationship Id="rId124" Type="http://schemas.openxmlformats.org/officeDocument/2006/relationships/slide" Target="slides/slide97.xml"/><Relationship Id="rId129" Type="http://schemas.openxmlformats.org/officeDocument/2006/relationships/tableStyles" Target="tableStyles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4.xml"/><Relationship Id="rId54" Type="http://schemas.openxmlformats.org/officeDocument/2006/relationships/slide" Target="slides/slide27.xml"/><Relationship Id="rId62" Type="http://schemas.openxmlformats.org/officeDocument/2006/relationships/slide" Target="slides/slide35.xml"/><Relationship Id="rId70" Type="http://schemas.openxmlformats.org/officeDocument/2006/relationships/slide" Target="slides/slide43.xml"/><Relationship Id="rId75" Type="http://schemas.openxmlformats.org/officeDocument/2006/relationships/slide" Target="slides/slide48.xml"/><Relationship Id="rId83" Type="http://schemas.openxmlformats.org/officeDocument/2006/relationships/slide" Target="slides/slide56.xml"/><Relationship Id="rId88" Type="http://schemas.openxmlformats.org/officeDocument/2006/relationships/slide" Target="slides/slide61.xml"/><Relationship Id="rId91" Type="http://schemas.openxmlformats.org/officeDocument/2006/relationships/slide" Target="slides/slide64.xml"/><Relationship Id="rId96" Type="http://schemas.openxmlformats.org/officeDocument/2006/relationships/slide" Target="slides/slide69.xml"/><Relationship Id="rId111" Type="http://schemas.openxmlformats.org/officeDocument/2006/relationships/slide" Target="slides/slide8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1.xml"/><Relationship Id="rId36" Type="http://schemas.openxmlformats.org/officeDocument/2006/relationships/slide" Target="slides/slide9.xml"/><Relationship Id="rId49" Type="http://schemas.openxmlformats.org/officeDocument/2006/relationships/slide" Target="slides/slide22.xml"/><Relationship Id="rId57" Type="http://schemas.openxmlformats.org/officeDocument/2006/relationships/slide" Target="slides/slide30.xml"/><Relationship Id="rId106" Type="http://schemas.openxmlformats.org/officeDocument/2006/relationships/slide" Target="slides/slide79.xml"/><Relationship Id="rId114" Type="http://schemas.openxmlformats.org/officeDocument/2006/relationships/slide" Target="slides/slide87.xml"/><Relationship Id="rId119" Type="http://schemas.openxmlformats.org/officeDocument/2006/relationships/slide" Target="slides/slide92.xml"/><Relationship Id="rId127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4.xml"/><Relationship Id="rId44" Type="http://schemas.openxmlformats.org/officeDocument/2006/relationships/slide" Target="slides/slide17.xml"/><Relationship Id="rId52" Type="http://schemas.openxmlformats.org/officeDocument/2006/relationships/slide" Target="slides/slide25.xml"/><Relationship Id="rId60" Type="http://schemas.openxmlformats.org/officeDocument/2006/relationships/slide" Target="slides/slide33.xml"/><Relationship Id="rId65" Type="http://schemas.openxmlformats.org/officeDocument/2006/relationships/slide" Target="slides/slide38.xml"/><Relationship Id="rId73" Type="http://schemas.openxmlformats.org/officeDocument/2006/relationships/slide" Target="slides/slide46.xml"/><Relationship Id="rId78" Type="http://schemas.openxmlformats.org/officeDocument/2006/relationships/slide" Target="slides/slide51.xml"/><Relationship Id="rId81" Type="http://schemas.openxmlformats.org/officeDocument/2006/relationships/slide" Target="slides/slide54.xml"/><Relationship Id="rId86" Type="http://schemas.openxmlformats.org/officeDocument/2006/relationships/slide" Target="slides/slide59.xml"/><Relationship Id="rId94" Type="http://schemas.openxmlformats.org/officeDocument/2006/relationships/slide" Target="slides/slide67.xml"/><Relationship Id="rId99" Type="http://schemas.openxmlformats.org/officeDocument/2006/relationships/slide" Target="slides/slide72.xml"/><Relationship Id="rId101" Type="http://schemas.openxmlformats.org/officeDocument/2006/relationships/slide" Target="slides/slide74.xml"/><Relationship Id="rId122" Type="http://schemas.openxmlformats.org/officeDocument/2006/relationships/slide" Target="slides/slide9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2.xml"/><Relationship Id="rId109" Type="http://schemas.openxmlformats.org/officeDocument/2006/relationships/slide" Target="slides/slide82.xml"/><Relationship Id="rId34" Type="http://schemas.openxmlformats.org/officeDocument/2006/relationships/slide" Target="slides/slide7.xml"/><Relationship Id="rId50" Type="http://schemas.openxmlformats.org/officeDocument/2006/relationships/slide" Target="slides/slide23.xml"/><Relationship Id="rId55" Type="http://schemas.openxmlformats.org/officeDocument/2006/relationships/slide" Target="slides/slide28.xml"/><Relationship Id="rId76" Type="http://schemas.openxmlformats.org/officeDocument/2006/relationships/slide" Target="slides/slide49.xml"/><Relationship Id="rId97" Type="http://schemas.openxmlformats.org/officeDocument/2006/relationships/slide" Target="slides/slide70.xml"/><Relationship Id="rId104" Type="http://schemas.openxmlformats.org/officeDocument/2006/relationships/slide" Target="slides/slide77.xml"/><Relationship Id="rId120" Type="http://schemas.openxmlformats.org/officeDocument/2006/relationships/slide" Target="slides/slide93.xml"/><Relationship Id="rId125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4.xml"/><Relationship Id="rId92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13.xml"/><Relationship Id="rId45" Type="http://schemas.openxmlformats.org/officeDocument/2006/relationships/slide" Target="slides/slide18.xml"/><Relationship Id="rId66" Type="http://schemas.openxmlformats.org/officeDocument/2006/relationships/slide" Target="slides/slide39.xml"/><Relationship Id="rId87" Type="http://schemas.openxmlformats.org/officeDocument/2006/relationships/slide" Target="slides/slide60.xml"/><Relationship Id="rId110" Type="http://schemas.openxmlformats.org/officeDocument/2006/relationships/slide" Target="slides/slide83.xml"/><Relationship Id="rId115" Type="http://schemas.openxmlformats.org/officeDocument/2006/relationships/slide" Target="slides/slide88.xml"/><Relationship Id="rId61" Type="http://schemas.openxmlformats.org/officeDocument/2006/relationships/slide" Target="slides/slide34.xml"/><Relationship Id="rId82" Type="http://schemas.openxmlformats.org/officeDocument/2006/relationships/slide" Target="slides/slide5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>
            <a:extLst>
              <a:ext uri="{FF2B5EF4-FFF2-40B4-BE49-F238E27FC236}">
                <a16:creationId xmlns:a16="http://schemas.microsoft.com/office/drawing/2014/main" id="{FDB1FD3D-9E54-F79C-007F-D51CE19585F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B62BE640-C207-1C70-2516-ED1CF76FB38C}"/>
              </a:ext>
            </a:extLst>
          </p:cNvPr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MS PGothic" panose="020B0600070205080204" pitchFamily="34" charset="-128"/>
        <a:cs typeface="ＭＳ Ｐゴシック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MS PGothic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F6C0CC90-05BF-F1AF-800F-B15C6986EA2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0722" name="Rectangle 2">
            <a:extLst>
              <a:ext uri="{FF2B5EF4-FFF2-40B4-BE49-F238E27FC236}">
                <a16:creationId xmlns:a16="http://schemas.microsoft.com/office/drawing/2014/main" id="{DD280EFD-60F6-5A54-7D00-F10653AC3D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pt-BR" altLang="en-US">
                <a:latin typeface="Gill Sans" pitchFamily="-84" charset="0"/>
              </a:rPr>
              <a:t>Tudo no universo de Deus revela Sua infinitude, diversidade e individualidade. A idéia é de que UM Deus manifestou-se através da diversidade e individualidade da Sua criação. O princípio é uma revelação  da natureza infinita e diversificada de Deus, que Ele gloriosamente estampou sobre toda sua criação. Deus criou o universo com sua voz (Gênesis 1) e mantém a integridade de cada ser de acordo com a sua espécie.</a:t>
            </a:r>
          </a:p>
          <a:p>
            <a:endParaRPr lang="en-US" altLang="en-US">
              <a:latin typeface="Gill Sans" pitchFamily="-84" charset="0"/>
            </a:endParaRPr>
          </a:p>
          <a:p>
            <a:r>
              <a:rPr lang="pt-BR" altLang="en-US">
                <a:latin typeface="Gill Sans" pitchFamily="-84" charset="0"/>
              </a:rPr>
              <a:t>(Gênesis 1:21, 24, 25, 29)</a:t>
            </a:r>
            <a:endParaRPr lang="en-US" altLang="en-US">
              <a:latin typeface="Gill Sans" pitchFamily="-84" charset="0"/>
            </a:endParaRPr>
          </a:p>
          <a:p>
            <a:pPr eaLnBrk="1" hangingPunct="1"/>
            <a:endParaRPr lang="en-US" altLang="en-US" sz="1800">
              <a:solidFill>
                <a:srgbClr val="44422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Hoefler Text" pitchFamily="-84" charset="0"/>
              <a:sym typeface="Hoefler Text" pitchFamily="-8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>
            <a:extLst>
              <a:ext uri="{FF2B5EF4-FFF2-40B4-BE49-F238E27FC236}">
                <a16:creationId xmlns:a16="http://schemas.microsoft.com/office/drawing/2014/main" id="{BC08EF88-B397-E769-F75C-080484AF2B3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0418" name="Rectangle 2">
            <a:extLst>
              <a:ext uri="{FF2B5EF4-FFF2-40B4-BE49-F238E27FC236}">
                <a16:creationId xmlns:a16="http://schemas.microsoft.com/office/drawing/2014/main" id="{5CC7F739-7646-7EAD-90FA-63C667F6E39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O belo planeta Terra, o planeta aquoso, lugar de morada do homem.</a:t>
            </a:r>
          </a:p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A Terra é o único planeta em nosso sistema solar capaz de manter vida.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>
            <a:extLst>
              <a:ext uri="{FF2B5EF4-FFF2-40B4-BE49-F238E27FC236}">
                <a16:creationId xmlns:a16="http://schemas.microsoft.com/office/drawing/2014/main" id="{404C2431-53AF-9E56-E82C-77BCAA15920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2466" name="Rectangle 2">
            <a:extLst>
              <a:ext uri="{FF2B5EF4-FFF2-40B4-BE49-F238E27FC236}">
                <a16:creationId xmlns:a16="http://schemas.microsoft.com/office/drawing/2014/main" id="{2DBAF543-84FE-CF9D-3DBB-29D155AB73F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América do Norte e Central </a:t>
            </a:r>
          </a:p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Telescópio Hubble da NASA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>
            <a:extLst>
              <a:ext uri="{FF2B5EF4-FFF2-40B4-BE49-F238E27FC236}">
                <a16:creationId xmlns:a16="http://schemas.microsoft.com/office/drawing/2014/main" id="{37E46B04-5E00-4B54-3CDC-B2E440BC5CA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4514" name="Rectangle 2">
            <a:extLst>
              <a:ext uri="{FF2B5EF4-FFF2-40B4-BE49-F238E27FC236}">
                <a16:creationId xmlns:a16="http://schemas.microsoft.com/office/drawing/2014/main" id="{D3875B36-93C2-8AED-905F-4FC0FFAF455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Foto da Terra tirado por um astronauta em pé na superfície da lua.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>
            <a:extLst>
              <a:ext uri="{FF2B5EF4-FFF2-40B4-BE49-F238E27FC236}">
                <a16:creationId xmlns:a16="http://schemas.microsoft.com/office/drawing/2014/main" id="{433C0D84-32AB-FB0B-BD7E-00860B19BEE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6562" name="Rectangle 2">
            <a:extLst>
              <a:ext uri="{FF2B5EF4-FFF2-40B4-BE49-F238E27FC236}">
                <a16:creationId xmlns:a16="http://schemas.microsoft.com/office/drawing/2014/main" id="{24A2FCE2-D224-12A8-F171-002C4622AED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O Sol se pondo sobre o Oceano Pacífico com o topo das nuvens de tempestade visivel.</a:t>
            </a:r>
          </a:p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Foto tirada do espaço externo pela NASA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>
            <a:extLst>
              <a:ext uri="{FF2B5EF4-FFF2-40B4-BE49-F238E27FC236}">
                <a16:creationId xmlns:a16="http://schemas.microsoft.com/office/drawing/2014/main" id="{3F450286-C32A-7827-746E-645DC7D403E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8610" name="Rectangle 2">
            <a:extLst>
              <a:ext uri="{FF2B5EF4-FFF2-40B4-BE49-F238E27FC236}">
                <a16:creationId xmlns:a16="http://schemas.microsoft.com/office/drawing/2014/main" id="{592AC312-CBA9-1696-ACC4-015FF946B1C7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Vulcão havaiano fumegando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>
            <a:extLst>
              <a:ext uri="{FF2B5EF4-FFF2-40B4-BE49-F238E27FC236}">
                <a16:creationId xmlns:a16="http://schemas.microsoft.com/office/drawing/2014/main" id="{15A024FE-572D-7E37-F475-B49B2F06E9D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0658" name="Rectangle 2">
            <a:extLst>
              <a:ext uri="{FF2B5EF4-FFF2-40B4-BE49-F238E27FC236}">
                <a16:creationId xmlns:a16="http://schemas.microsoft.com/office/drawing/2014/main" id="{1489A4A0-B321-9349-F544-052CB078941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Fogo e gelo na Islândia. Erupção de um vulcão. 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>
            <a:extLst>
              <a:ext uri="{FF2B5EF4-FFF2-40B4-BE49-F238E27FC236}">
                <a16:creationId xmlns:a16="http://schemas.microsoft.com/office/drawing/2014/main" id="{14BD13BB-F4E4-961A-9C51-7AB3F21CF12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2706" name="Rectangle 2">
            <a:extLst>
              <a:ext uri="{FF2B5EF4-FFF2-40B4-BE49-F238E27FC236}">
                <a16:creationId xmlns:a16="http://schemas.microsoft.com/office/drawing/2014/main" id="{0CB32B44-6E58-7D24-9624-636FAB137A7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Luzes do Norte – Aurora Boreal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>
            <a:extLst>
              <a:ext uri="{FF2B5EF4-FFF2-40B4-BE49-F238E27FC236}">
                <a16:creationId xmlns:a16="http://schemas.microsoft.com/office/drawing/2014/main" id="{0239399C-1ED8-F849-BE3E-5F57950217D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4754" name="Rectangle 2">
            <a:extLst>
              <a:ext uri="{FF2B5EF4-FFF2-40B4-BE49-F238E27FC236}">
                <a16:creationId xmlns:a16="http://schemas.microsoft.com/office/drawing/2014/main" id="{CBA4CDF0-BCEA-C476-983E-8B4132776B7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Luzes do Norte</a:t>
            </a:r>
          </a:p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Casa de Neve (Iglu)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>
            <a:extLst>
              <a:ext uri="{FF2B5EF4-FFF2-40B4-BE49-F238E27FC236}">
                <a16:creationId xmlns:a16="http://schemas.microsoft.com/office/drawing/2014/main" id="{5247C4D1-4649-C9B8-B0BD-47F6EA96FC3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6802" name="Rectangle 2">
            <a:extLst>
              <a:ext uri="{FF2B5EF4-FFF2-40B4-BE49-F238E27FC236}">
                <a16:creationId xmlns:a16="http://schemas.microsoft.com/office/drawing/2014/main" id="{A2378749-C098-3F69-DD36-31491F6F368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Icebergue protegendo a entrada da Baía Paraíso, Antártica</a:t>
            </a:r>
          </a:p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A cor do gelo mais profundo; é o mais velho. 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>
            <a:extLst>
              <a:ext uri="{FF2B5EF4-FFF2-40B4-BE49-F238E27FC236}">
                <a16:creationId xmlns:a16="http://schemas.microsoft.com/office/drawing/2014/main" id="{CFFB87BD-0F7B-52CC-6EE8-53CC70A0280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8850" name="Rectangle 2">
            <a:extLst>
              <a:ext uri="{FF2B5EF4-FFF2-40B4-BE49-F238E27FC236}">
                <a16:creationId xmlns:a16="http://schemas.microsoft.com/office/drawing/2014/main" id="{88E14F02-E07C-BDAB-BC73-E1A76CA0AF6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Monte Evereste no Himalaia (Nepal, Tibete e China), Mt. Everest in the Himalayas (Nepal, Tibet, and China), considerado o mais alto pico do mundo </a:t>
            </a:r>
          </a:p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8.848 metros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>
            <a:extLst>
              <a:ext uri="{FF2B5EF4-FFF2-40B4-BE49-F238E27FC236}">
                <a16:creationId xmlns:a16="http://schemas.microsoft.com/office/drawing/2014/main" id="{0A65B059-047B-70F0-5459-76083AA0BD5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4" name="Rectangle 2">
            <a:extLst>
              <a:ext uri="{FF2B5EF4-FFF2-40B4-BE49-F238E27FC236}">
                <a16:creationId xmlns:a16="http://schemas.microsoft.com/office/drawing/2014/main" id="{0DE26B63-84D4-F035-CA25-2E66F7E549E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O coração da Galáxia próxima Whirlpool. Elamarca a exata posição de um buraco negro, que pode ser o equivalente a 1 milhão de estrelas como o nosso sol. </a:t>
            </a:r>
          </a:p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NASA</a:t>
            </a:r>
            <a:r>
              <a:rPr lang="ja-JP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’</a:t>
            </a:r>
            <a:r>
              <a:rPr lang="en-US" altLang="ja-JP" sz="1800">
                <a:latin typeface="Helvetica" panose="020B0604020202020204" pitchFamily="34" charset="0"/>
                <a:sym typeface="Helvetica" panose="020B0604020202020204" pitchFamily="34" charset="0"/>
              </a:rPr>
              <a:t>s Hubble Telescope</a:t>
            </a:r>
            <a:endParaRPr lang="en-US" altLang="en-US" sz="1800">
              <a:latin typeface="Helvetica" panose="020B0604020202020204" pitchFamily="34" charset="0"/>
              <a:sym typeface="Helvetica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>
            <a:extLst>
              <a:ext uri="{FF2B5EF4-FFF2-40B4-BE49-F238E27FC236}">
                <a16:creationId xmlns:a16="http://schemas.microsoft.com/office/drawing/2014/main" id="{66727D4D-F685-0B19-1219-631AFCEE8AC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0898" name="Rectangle 2">
            <a:extLst>
              <a:ext uri="{FF2B5EF4-FFF2-40B4-BE49-F238E27FC236}">
                <a16:creationId xmlns:a16="http://schemas.microsoft.com/office/drawing/2014/main" id="{CF7C74E3-226C-4E26-87ED-8D0737C44DD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Grand Canyon, Estados Unidos da América 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">
            <a:extLst>
              <a:ext uri="{FF2B5EF4-FFF2-40B4-BE49-F238E27FC236}">
                <a16:creationId xmlns:a16="http://schemas.microsoft.com/office/drawing/2014/main" id="{0F2B9CEB-9C6F-A8E2-98B1-49EA868CE28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0155122D-99C5-DCA6-8F04-64416AEDFB4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Um cimo das Montanhas dos Alpes, Suíça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1">
            <a:extLst>
              <a:ext uri="{FF2B5EF4-FFF2-40B4-BE49-F238E27FC236}">
                <a16:creationId xmlns:a16="http://schemas.microsoft.com/office/drawing/2014/main" id="{D895F7E5-CC19-8EC4-AD51-3DA74B709E0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4994" name="Rectangle 2">
            <a:extLst>
              <a:ext uri="{FF2B5EF4-FFF2-40B4-BE49-F238E27FC236}">
                <a16:creationId xmlns:a16="http://schemas.microsoft.com/office/drawing/2014/main" id="{CC365783-A2BD-FC7E-4136-9B9AAC17B35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As Montan has Andes: Pico Macho, Peru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>
            <a:extLst>
              <a:ext uri="{FF2B5EF4-FFF2-40B4-BE49-F238E27FC236}">
                <a16:creationId xmlns:a16="http://schemas.microsoft.com/office/drawing/2014/main" id="{A5BDB8A4-A4FB-9BC0-CCBE-0B7349B870D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7042" name="Rectangle 2">
            <a:extLst>
              <a:ext uri="{FF2B5EF4-FFF2-40B4-BE49-F238E27FC236}">
                <a16:creationId xmlns:a16="http://schemas.microsoft.com/office/drawing/2014/main" id="{8F63DE66-9F9E-DCD6-C573-07B0BFD0FF6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Geode of malachite, Brasil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">
            <a:extLst>
              <a:ext uri="{FF2B5EF4-FFF2-40B4-BE49-F238E27FC236}">
                <a16:creationId xmlns:a16="http://schemas.microsoft.com/office/drawing/2014/main" id="{B5136542-257A-ACE7-0FDB-8A7D6F72015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0" name="Rectangle 2">
            <a:extLst>
              <a:ext uri="{FF2B5EF4-FFF2-40B4-BE49-F238E27FC236}">
                <a16:creationId xmlns:a16="http://schemas.microsoft.com/office/drawing/2014/main" id="{3EE8AF43-A066-6E4D-7C50-9D754DBDB33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Dunas de areia em Namíbia (África)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1">
            <a:extLst>
              <a:ext uri="{FF2B5EF4-FFF2-40B4-BE49-F238E27FC236}">
                <a16:creationId xmlns:a16="http://schemas.microsoft.com/office/drawing/2014/main" id="{769CBF31-A533-E900-CD25-ADEC24C9F1F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1138" name="Rectangle 2">
            <a:extLst>
              <a:ext uri="{FF2B5EF4-FFF2-40B4-BE49-F238E27FC236}">
                <a16:creationId xmlns:a16="http://schemas.microsoft.com/office/drawing/2014/main" id="{F3CDC449-3294-021C-BD8E-C27B24B1590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Dunas de areia Vale da Morte, Estados Unidos da América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1">
            <a:extLst>
              <a:ext uri="{FF2B5EF4-FFF2-40B4-BE49-F238E27FC236}">
                <a16:creationId xmlns:a16="http://schemas.microsoft.com/office/drawing/2014/main" id="{E86DE1DB-5BB6-B3D5-D3E3-600D951A2E5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3186" name="Rectangle 2">
            <a:extLst>
              <a:ext uri="{FF2B5EF4-FFF2-40B4-BE49-F238E27FC236}">
                <a16:creationId xmlns:a16="http://schemas.microsoft.com/office/drawing/2014/main" id="{C286C1F1-BF4B-19FA-8FDD-D24E410B4C5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Grãos de areia vistos através de um microscópio com um aumento de 250 vezes do tamanho real!</a:t>
            </a:r>
          </a:p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Remanescentes de organismos biológicos, fragmentos de conchas, espigas de coral e esponja, células simples e rochas vulcânicas.</a:t>
            </a:r>
          </a:p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Cada grão de areia no mundo é diferente de qualquer outro e belo,bastante delicado e colorido.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1">
            <a:extLst>
              <a:ext uri="{FF2B5EF4-FFF2-40B4-BE49-F238E27FC236}">
                <a16:creationId xmlns:a16="http://schemas.microsoft.com/office/drawing/2014/main" id="{7A4832EF-1496-1021-52B0-7F42A46E627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5234" name="Rectangle 2">
            <a:extLst>
              <a:ext uri="{FF2B5EF4-FFF2-40B4-BE49-F238E27FC236}">
                <a16:creationId xmlns:a16="http://schemas.microsoft.com/office/drawing/2014/main" id="{590C67D4-7F56-4F27-0C2D-2387F282815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Grande Fonte Geyser, Parque Nacional de Yellowstone, Estado Unidos da América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1">
            <a:extLst>
              <a:ext uri="{FF2B5EF4-FFF2-40B4-BE49-F238E27FC236}">
                <a16:creationId xmlns:a16="http://schemas.microsoft.com/office/drawing/2014/main" id="{65C0E80F-CD47-8499-1AA5-74F0C2C6EC6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7282" name="Rectangle 2">
            <a:extLst>
              <a:ext uri="{FF2B5EF4-FFF2-40B4-BE49-F238E27FC236}">
                <a16:creationId xmlns:a16="http://schemas.microsoft.com/office/drawing/2014/main" id="{34C03384-4E08-6E3B-FC01-8148EA1B4D3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Quedas Dágua Triberg, Alemanha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1">
            <a:extLst>
              <a:ext uri="{FF2B5EF4-FFF2-40B4-BE49-F238E27FC236}">
                <a16:creationId xmlns:a16="http://schemas.microsoft.com/office/drawing/2014/main" id="{BA66C837-F7C4-D7CF-7AE7-50B04B5451E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9330" name="Rectangle 2">
            <a:extLst>
              <a:ext uri="{FF2B5EF4-FFF2-40B4-BE49-F238E27FC236}">
                <a16:creationId xmlns:a16="http://schemas.microsoft.com/office/drawing/2014/main" id="{38148279-8C2F-4C05-1B8B-83CE3372F6E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A magnitude de um arco-íris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>
            <a:extLst>
              <a:ext uri="{FF2B5EF4-FFF2-40B4-BE49-F238E27FC236}">
                <a16:creationId xmlns:a16="http://schemas.microsoft.com/office/drawing/2014/main" id="{1C206A0E-F617-4D00-9A58-256232D22B4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6082" name="Rectangle 2">
            <a:extLst>
              <a:ext uri="{FF2B5EF4-FFF2-40B4-BE49-F238E27FC236}">
                <a16:creationId xmlns:a16="http://schemas.microsoft.com/office/drawing/2014/main" id="{457EB2F0-708C-6AEF-42D3-FDCC1F172B24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A Galáxia Whirlpool (Remoinho) com a galáxia sua companheira menor (à direita), que está a 31 milhões de anos luz distante da Terra</a:t>
            </a:r>
          </a:p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Hubble Telescope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1">
            <a:extLst>
              <a:ext uri="{FF2B5EF4-FFF2-40B4-BE49-F238E27FC236}">
                <a16:creationId xmlns:a16="http://schemas.microsoft.com/office/drawing/2014/main" id="{672E150F-110B-3DF5-9E6D-97FBEAC1719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2402" name="Rectangle 2">
            <a:extLst>
              <a:ext uri="{FF2B5EF4-FFF2-40B4-BE49-F238E27FC236}">
                <a16:creationId xmlns:a16="http://schemas.microsoft.com/office/drawing/2014/main" id="{2677C389-4FFB-9A12-E6DD-8AABF2351F47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Um arco-íris duplo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1">
            <a:extLst>
              <a:ext uri="{FF2B5EF4-FFF2-40B4-BE49-F238E27FC236}">
                <a16:creationId xmlns:a16="http://schemas.microsoft.com/office/drawing/2014/main" id="{EDD61984-9067-4502-31AA-3DDF7EE7971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5474" name="Rectangle 2">
            <a:extLst>
              <a:ext uri="{FF2B5EF4-FFF2-40B4-BE49-F238E27FC236}">
                <a16:creationId xmlns:a16="http://schemas.microsoft.com/office/drawing/2014/main" id="{5667BCC2-C18E-D4A3-0751-1A8E0AECE15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O poder e magnitude de uma onda oceânica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Slide Image Placeholder 1">
            <a:extLst>
              <a:ext uri="{FF2B5EF4-FFF2-40B4-BE49-F238E27FC236}">
                <a16:creationId xmlns:a16="http://schemas.microsoft.com/office/drawing/2014/main" id="{2ED05A32-054A-9C6F-64EF-20957EF1207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2" name="Notes Placeholder 2">
            <a:extLst>
              <a:ext uri="{FF2B5EF4-FFF2-40B4-BE49-F238E27FC236}">
                <a16:creationId xmlns:a16="http://schemas.microsoft.com/office/drawing/2014/main" id="{91AF44FF-1978-05B9-7C26-157B808E8B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Gill Sans" pitchFamily="-84" charset="0"/>
              </a:rPr>
              <a:t>Uma onda oceânica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Slide Image Placeholder 1">
            <a:extLst>
              <a:ext uri="{FF2B5EF4-FFF2-40B4-BE49-F238E27FC236}">
                <a16:creationId xmlns:a16="http://schemas.microsoft.com/office/drawing/2014/main" id="{AF505F4B-F93D-903A-DEFC-C8F0E3B06DA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0" name="Notes Placeholder 2">
            <a:extLst>
              <a:ext uri="{FF2B5EF4-FFF2-40B4-BE49-F238E27FC236}">
                <a16:creationId xmlns:a16="http://schemas.microsoft.com/office/drawing/2014/main" id="{A5DA3682-A55F-C39D-4FDE-A7B5B0D5A9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Gill Sans" pitchFamily="-84" charset="0"/>
              </a:rPr>
              <a:t>Outra onda oceânica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1">
            <a:extLst>
              <a:ext uri="{FF2B5EF4-FFF2-40B4-BE49-F238E27FC236}">
                <a16:creationId xmlns:a16="http://schemas.microsoft.com/office/drawing/2014/main" id="{1EEFAF4F-9502-3B75-BE02-7467AB3573D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1618" name="Rectangle 2">
            <a:extLst>
              <a:ext uri="{FF2B5EF4-FFF2-40B4-BE49-F238E27FC236}">
                <a16:creationId xmlns:a16="http://schemas.microsoft.com/office/drawing/2014/main" id="{247043CF-7C2A-7D1C-701F-E88AA8CCA22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Vista aérea do Grande Banco de Areia Barrier (Barreira), Queensland, Austrália</a:t>
            </a:r>
          </a:p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Uma grande maravilha natural, o maior banco de areia coral da Terra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>
            <a:extLst>
              <a:ext uri="{FF2B5EF4-FFF2-40B4-BE49-F238E27FC236}">
                <a16:creationId xmlns:a16="http://schemas.microsoft.com/office/drawing/2014/main" id="{078E7F61-332E-5A29-7E09-45977F92266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3666" name="Rectangle 2">
            <a:extLst>
              <a:ext uri="{FF2B5EF4-FFF2-40B4-BE49-F238E27FC236}">
                <a16:creationId xmlns:a16="http://schemas.microsoft.com/office/drawing/2014/main" id="{732C9997-6175-875C-4BB7-272AA8326144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Varieda de de corais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1">
            <a:extLst>
              <a:ext uri="{FF2B5EF4-FFF2-40B4-BE49-F238E27FC236}">
                <a16:creationId xmlns:a16="http://schemas.microsoft.com/office/drawing/2014/main" id="{BECB680A-1DD0-63DA-C057-A5C5B16D033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5714" name="Rectangle 2">
            <a:extLst>
              <a:ext uri="{FF2B5EF4-FFF2-40B4-BE49-F238E27FC236}">
                <a16:creationId xmlns:a16="http://schemas.microsoft.com/office/drawing/2014/main" id="{91709D17-F2A6-F504-94F2-89B2E351466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Coral e peixes no Banco de Areia Eliat, Israel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1">
            <a:extLst>
              <a:ext uri="{FF2B5EF4-FFF2-40B4-BE49-F238E27FC236}">
                <a16:creationId xmlns:a16="http://schemas.microsoft.com/office/drawing/2014/main" id="{3098611A-9F79-370C-D2BD-2162A43F733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7762" name="Rectangle 2">
            <a:extLst>
              <a:ext uri="{FF2B5EF4-FFF2-40B4-BE49-F238E27FC236}">
                <a16:creationId xmlns:a16="http://schemas.microsoft.com/office/drawing/2014/main" id="{D5A5ECCF-2A46-7FBB-6C89-11217BED4B0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Uma forragem de coral à noite.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1">
            <a:extLst>
              <a:ext uri="{FF2B5EF4-FFF2-40B4-BE49-F238E27FC236}">
                <a16:creationId xmlns:a16="http://schemas.microsoft.com/office/drawing/2014/main" id="{937F78D4-4602-6D05-A69C-231571FE142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9810" name="Rectangle 2">
            <a:extLst>
              <a:ext uri="{FF2B5EF4-FFF2-40B4-BE49-F238E27FC236}">
                <a16:creationId xmlns:a16="http://schemas.microsoft.com/office/drawing/2014/main" id="{A172D329-AC35-F91E-2461-334F2198367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Peixe estrela azul entre os corais 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1">
            <a:extLst>
              <a:ext uri="{FF2B5EF4-FFF2-40B4-BE49-F238E27FC236}">
                <a16:creationId xmlns:a16="http://schemas.microsoft.com/office/drawing/2014/main" id="{26D9F48F-D0ED-FB8D-AADB-BA8DFD0F7DC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1858" name="Rectangle 2">
            <a:extLst>
              <a:ext uri="{FF2B5EF4-FFF2-40B4-BE49-F238E27FC236}">
                <a16:creationId xmlns:a16="http://schemas.microsoft.com/office/drawing/2014/main" id="{CD42CD6B-5853-3EB5-5B36-A7C36ECB07D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Delicada lua de água viva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>
            <a:extLst>
              <a:ext uri="{FF2B5EF4-FFF2-40B4-BE49-F238E27FC236}">
                <a16:creationId xmlns:a16="http://schemas.microsoft.com/office/drawing/2014/main" id="{EF652DB4-4C8C-78EB-E186-12FB554E14C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8130" name="Rectangle 2">
            <a:extLst>
              <a:ext uri="{FF2B5EF4-FFF2-40B4-BE49-F238E27FC236}">
                <a16:creationId xmlns:a16="http://schemas.microsoft.com/office/drawing/2014/main" id="{1CD9DA3B-7709-C51D-ED7B-BA0D471A100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A Galáxia Majestic Sombrero (Sombra Majestosa)</a:t>
            </a:r>
          </a:p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Hubble Telescope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>
            <a:extLst>
              <a:ext uri="{FF2B5EF4-FFF2-40B4-BE49-F238E27FC236}">
                <a16:creationId xmlns:a16="http://schemas.microsoft.com/office/drawing/2014/main" id="{C952021F-F2D1-7A26-D501-51BB1D791B7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3906" name="Rectangle 2">
            <a:extLst>
              <a:ext uri="{FF2B5EF4-FFF2-40B4-BE49-F238E27FC236}">
                <a16:creationId xmlns:a16="http://schemas.microsoft.com/office/drawing/2014/main" id="{106472EB-5269-9450-311E-A1E6DBF763B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Germe deárvore de Natal em uma pedra de coral, Grande Banco de Areia Barrier (Barreira)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1">
            <a:extLst>
              <a:ext uri="{FF2B5EF4-FFF2-40B4-BE49-F238E27FC236}">
                <a16:creationId xmlns:a16="http://schemas.microsoft.com/office/drawing/2014/main" id="{13722BAB-CA9F-6A8A-B9EB-851B5FDD6DC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5954" name="Rectangle 2">
            <a:extLst>
              <a:ext uri="{FF2B5EF4-FFF2-40B4-BE49-F238E27FC236}">
                <a16:creationId xmlns:a16="http://schemas.microsoft.com/office/drawing/2014/main" id="{63B0C15C-C196-E06E-F9C1-67AB5500A70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Gigantes moluscos de 5 pés no banco de areia 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1">
            <a:extLst>
              <a:ext uri="{FF2B5EF4-FFF2-40B4-BE49-F238E27FC236}">
                <a16:creationId xmlns:a16="http://schemas.microsoft.com/office/drawing/2014/main" id="{C3C4F3C8-01EF-C50D-05C0-6FE98D0742A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8002" name="Rectangle 2">
            <a:extLst>
              <a:ext uri="{FF2B5EF4-FFF2-40B4-BE49-F238E27FC236}">
                <a16:creationId xmlns:a16="http://schemas.microsoft.com/office/drawing/2014/main" id="{5730EB70-A8B8-2084-6300-DAD9CD36098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Conchas do mar agrupadas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1">
            <a:extLst>
              <a:ext uri="{FF2B5EF4-FFF2-40B4-BE49-F238E27FC236}">
                <a16:creationId xmlns:a16="http://schemas.microsoft.com/office/drawing/2014/main" id="{CDB7B2D5-DCD5-4682-F0F1-1360222707B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0050" name="Rectangle 2">
            <a:extLst>
              <a:ext uri="{FF2B5EF4-FFF2-40B4-BE49-F238E27FC236}">
                <a16:creationId xmlns:a16="http://schemas.microsoft.com/office/drawing/2014/main" id="{F6A30A15-39DC-7099-C022-FEA8B4F6919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Lirio Day (Dia)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1">
            <a:extLst>
              <a:ext uri="{FF2B5EF4-FFF2-40B4-BE49-F238E27FC236}">
                <a16:creationId xmlns:a16="http://schemas.microsoft.com/office/drawing/2014/main" id="{61EA4E26-CC27-8B44-87A3-8260C4EA176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2098" name="Rectangle 2">
            <a:extLst>
              <a:ext uri="{FF2B5EF4-FFF2-40B4-BE49-F238E27FC236}">
                <a16:creationId xmlns:a16="http://schemas.microsoft.com/office/drawing/2014/main" id="{2529E80B-47BF-BC23-10B4-429076DC3BC7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Orquídea em seu habitat natural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1">
            <a:extLst>
              <a:ext uri="{FF2B5EF4-FFF2-40B4-BE49-F238E27FC236}">
                <a16:creationId xmlns:a16="http://schemas.microsoft.com/office/drawing/2014/main" id="{D17BA2E6-0F9E-6C06-0B40-32C1D6B610E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4146" name="Rectangle 2">
            <a:extLst>
              <a:ext uri="{FF2B5EF4-FFF2-40B4-BE49-F238E27FC236}">
                <a16:creationId xmlns:a16="http://schemas.microsoft.com/office/drawing/2014/main" id="{D75B0EAB-CEFD-26DE-0F49-604D8DA227E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Lírios delicados do Vale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1">
            <a:extLst>
              <a:ext uri="{FF2B5EF4-FFF2-40B4-BE49-F238E27FC236}">
                <a16:creationId xmlns:a16="http://schemas.microsoft.com/office/drawing/2014/main" id="{E7BB9151-1FDF-2212-A4EE-90C9FD03668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6194" name="Rectangle 2">
            <a:extLst>
              <a:ext uri="{FF2B5EF4-FFF2-40B4-BE49-F238E27FC236}">
                <a16:creationId xmlns:a16="http://schemas.microsoft.com/office/drawing/2014/main" id="{B565D7F6-1464-830D-02AF-33001733FD67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Espadanas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Espaço Reservado para Imagem de Slide 1">
            <a:extLst>
              <a:ext uri="{FF2B5EF4-FFF2-40B4-BE49-F238E27FC236}">
                <a16:creationId xmlns:a16="http://schemas.microsoft.com/office/drawing/2014/main" id="{FB9918C0-DDD5-A3BA-C1D7-DAFDE19307C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2" name="Espaço Reservado para Anotações 2">
            <a:extLst>
              <a:ext uri="{FF2B5EF4-FFF2-40B4-BE49-F238E27FC236}">
                <a16:creationId xmlns:a16="http://schemas.microsoft.com/office/drawing/2014/main" id="{44E4D94D-EC29-7121-3B8F-7EC173E6C7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en-US">
              <a:latin typeface="Gill Sans" pitchFamily="-84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1">
            <a:extLst>
              <a:ext uri="{FF2B5EF4-FFF2-40B4-BE49-F238E27FC236}">
                <a16:creationId xmlns:a16="http://schemas.microsoft.com/office/drawing/2014/main" id="{5A559A05-0CFF-291D-2319-0E365C366FC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40290" name="Rectangle 2">
            <a:extLst>
              <a:ext uri="{FF2B5EF4-FFF2-40B4-BE49-F238E27FC236}">
                <a16:creationId xmlns:a16="http://schemas.microsoft.com/office/drawing/2014/main" id="{A6384096-6783-0FD2-28A2-C07E0258B85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Um girasssol abrindo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1">
            <a:extLst>
              <a:ext uri="{FF2B5EF4-FFF2-40B4-BE49-F238E27FC236}">
                <a16:creationId xmlns:a16="http://schemas.microsoft.com/office/drawing/2014/main" id="{33D0341F-3975-30EB-60B3-BE4582A7BDD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42338" name="Rectangle 2">
            <a:extLst>
              <a:ext uri="{FF2B5EF4-FFF2-40B4-BE49-F238E27FC236}">
                <a16:creationId xmlns:a16="http://schemas.microsoft.com/office/drawing/2014/main" id="{265F6864-3DC6-D57E-7975-0286AB6990D7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Desenho das sementes do girassol: Desenho em natural de Fibonacci (número de pétass da flor 3, 5, 8, 13, 21, 34 ou 55)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>
            <a:extLst>
              <a:ext uri="{FF2B5EF4-FFF2-40B4-BE49-F238E27FC236}">
                <a16:creationId xmlns:a16="http://schemas.microsoft.com/office/drawing/2014/main" id="{89E31AAE-D0B4-1271-62CD-92040E44F68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0178" name="Rectangle 2">
            <a:extLst>
              <a:ext uri="{FF2B5EF4-FFF2-40B4-BE49-F238E27FC236}">
                <a16:creationId xmlns:a16="http://schemas.microsoft.com/office/drawing/2014/main" id="{5C4931F5-A62E-870E-4A10-5419C0E9859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Duas galáxias colidindo no espaço</a:t>
            </a:r>
          </a:p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Hubble Telescope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1">
            <a:extLst>
              <a:ext uri="{FF2B5EF4-FFF2-40B4-BE49-F238E27FC236}">
                <a16:creationId xmlns:a16="http://schemas.microsoft.com/office/drawing/2014/main" id="{E8675127-C16D-C22A-E91D-1AC2E664D3B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44386" name="Rectangle 2">
            <a:extLst>
              <a:ext uri="{FF2B5EF4-FFF2-40B4-BE49-F238E27FC236}">
                <a16:creationId xmlns:a16="http://schemas.microsoft.com/office/drawing/2014/main" id="{765D3B3A-886C-85C9-8647-9136CF529CB7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Célula de Lycopodium (planta)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1">
            <a:extLst>
              <a:ext uri="{FF2B5EF4-FFF2-40B4-BE49-F238E27FC236}">
                <a16:creationId xmlns:a16="http://schemas.microsoft.com/office/drawing/2014/main" id="{76471D87-5B03-C51A-0037-F9C1AEB2C9A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46434" name="Rectangle 2">
            <a:extLst>
              <a:ext uri="{FF2B5EF4-FFF2-40B4-BE49-F238E27FC236}">
                <a16:creationId xmlns:a16="http://schemas.microsoft.com/office/drawing/2014/main" id="{09C739BC-0AD2-C0BE-7FA6-119C1E60FE3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Célula de Algas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1">
            <a:extLst>
              <a:ext uri="{FF2B5EF4-FFF2-40B4-BE49-F238E27FC236}">
                <a16:creationId xmlns:a16="http://schemas.microsoft.com/office/drawing/2014/main" id="{5CF6C51F-0A5A-B81F-A9FA-28F81C45234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48482" name="Rectangle 2">
            <a:extLst>
              <a:ext uri="{FF2B5EF4-FFF2-40B4-BE49-F238E27FC236}">
                <a16:creationId xmlns:a16="http://schemas.microsoft.com/office/drawing/2014/main" id="{39F47B9E-6654-C81F-1326-B9ADF5D0A36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Célula de uma lâmina de grama marram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1">
            <a:extLst>
              <a:ext uri="{FF2B5EF4-FFF2-40B4-BE49-F238E27FC236}">
                <a16:creationId xmlns:a16="http://schemas.microsoft.com/office/drawing/2014/main" id="{E741FC43-DE5A-B71B-6F2C-CE096A202BB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50530" name="Rectangle 2">
            <a:extLst>
              <a:ext uri="{FF2B5EF4-FFF2-40B4-BE49-F238E27FC236}">
                <a16:creationId xmlns:a16="http://schemas.microsoft.com/office/drawing/2014/main" id="{C925A39F-E593-DEF3-3DE8-AA37B5EDF46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Beijaflor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1">
            <a:extLst>
              <a:ext uri="{FF2B5EF4-FFF2-40B4-BE49-F238E27FC236}">
                <a16:creationId xmlns:a16="http://schemas.microsoft.com/office/drawing/2014/main" id="{BE72CDFB-48E6-1C68-B919-7D2898CEDD5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52578" name="Rectangle 2">
            <a:extLst>
              <a:ext uri="{FF2B5EF4-FFF2-40B4-BE49-F238E27FC236}">
                <a16:creationId xmlns:a16="http://schemas.microsoft.com/office/drawing/2014/main" id="{1937238B-4F89-359A-0F7B-68E884110A61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Flamingos e seus filhos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1">
            <a:extLst>
              <a:ext uri="{FF2B5EF4-FFF2-40B4-BE49-F238E27FC236}">
                <a16:creationId xmlns:a16="http://schemas.microsoft.com/office/drawing/2014/main" id="{7DFF5EE0-EA5E-B21A-DE75-987A38E4D0C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54626" name="Rectangle 2">
            <a:extLst>
              <a:ext uri="{FF2B5EF4-FFF2-40B4-BE49-F238E27FC236}">
                <a16:creationId xmlns:a16="http://schemas.microsoft.com/office/drawing/2014/main" id="{45E83F98-AA1A-92D0-BA2B-D18174720F34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Galo azul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Espaço Reservado para Imagem de Slide 1">
            <a:extLst>
              <a:ext uri="{FF2B5EF4-FFF2-40B4-BE49-F238E27FC236}">
                <a16:creationId xmlns:a16="http://schemas.microsoft.com/office/drawing/2014/main" id="{EB9652D9-A5E6-0793-5597-207871AA24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7698" name="Espaço Reservado para Anotações 2">
            <a:extLst>
              <a:ext uri="{FF2B5EF4-FFF2-40B4-BE49-F238E27FC236}">
                <a16:creationId xmlns:a16="http://schemas.microsoft.com/office/drawing/2014/main" id="{CBFA5F07-DF3E-95C4-9DA5-C7510AB74D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en-US">
              <a:latin typeface="Gill Sans" pitchFamily="-84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1">
            <a:extLst>
              <a:ext uri="{FF2B5EF4-FFF2-40B4-BE49-F238E27FC236}">
                <a16:creationId xmlns:a16="http://schemas.microsoft.com/office/drawing/2014/main" id="{6CCC4F18-C45E-FBFF-6A4F-395AE357049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59746" name="Rectangle 2">
            <a:extLst>
              <a:ext uri="{FF2B5EF4-FFF2-40B4-BE49-F238E27FC236}">
                <a16:creationId xmlns:a16="http://schemas.microsoft.com/office/drawing/2014/main" id="{E5F5E2B0-43CA-47AA-22CB-F7B061C0829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2200">
                <a:latin typeface="Lucida Grande" pitchFamily="-84" charset="0"/>
                <a:sym typeface="Lucida Grande" pitchFamily="-84" charset="0"/>
              </a:rPr>
              <a:t>Puffins</a:t>
            </a: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1">
            <a:extLst>
              <a:ext uri="{FF2B5EF4-FFF2-40B4-BE49-F238E27FC236}">
                <a16:creationId xmlns:a16="http://schemas.microsoft.com/office/drawing/2014/main" id="{2572633E-AB4D-C964-E222-2697F075578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1794" name="Rectangle 2">
            <a:extLst>
              <a:ext uri="{FF2B5EF4-FFF2-40B4-BE49-F238E27FC236}">
                <a16:creationId xmlns:a16="http://schemas.microsoft.com/office/drawing/2014/main" id="{3C8D0038-5557-262A-426C-E1F8FDBA7A7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Grande pavão azul</a:t>
            </a: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Rectangle 1">
            <a:extLst>
              <a:ext uri="{FF2B5EF4-FFF2-40B4-BE49-F238E27FC236}">
                <a16:creationId xmlns:a16="http://schemas.microsoft.com/office/drawing/2014/main" id="{DBE65A17-8DB2-5DE5-344F-8BD3A292BDD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42" name="Rectangle 2">
            <a:extLst>
              <a:ext uri="{FF2B5EF4-FFF2-40B4-BE49-F238E27FC236}">
                <a16:creationId xmlns:a16="http://schemas.microsoft.com/office/drawing/2014/main" id="{6F452E68-BF41-67FD-8176-A0A39B90926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Pavão branco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>
            <a:extLst>
              <a:ext uri="{FF2B5EF4-FFF2-40B4-BE49-F238E27FC236}">
                <a16:creationId xmlns:a16="http://schemas.microsoft.com/office/drawing/2014/main" id="{870A7628-BCE0-C317-BE61-57C7D3A3386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2226" name="Rectangle 2">
            <a:extLst>
              <a:ext uri="{FF2B5EF4-FFF2-40B4-BE49-F238E27FC236}">
                <a16:creationId xmlns:a16="http://schemas.microsoft.com/office/drawing/2014/main" id="{2E27334F-B703-9CDE-527B-F2B7D995929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Grupo de estrelas</a:t>
            </a:r>
          </a:p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Telescópio Hubble da NASA</a:t>
            </a: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1">
            <a:extLst>
              <a:ext uri="{FF2B5EF4-FFF2-40B4-BE49-F238E27FC236}">
                <a16:creationId xmlns:a16="http://schemas.microsoft.com/office/drawing/2014/main" id="{B615AEBD-F9AF-B08E-1BDE-E6ED8AF916F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7938" name="Rectangle 2">
            <a:extLst>
              <a:ext uri="{FF2B5EF4-FFF2-40B4-BE49-F238E27FC236}">
                <a16:creationId xmlns:a16="http://schemas.microsoft.com/office/drawing/2014/main" id="{5C83A0A1-9657-36F5-5724-E4BA516654D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Libélula</a:t>
            </a: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1">
            <a:extLst>
              <a:ext uri="{FF2B5EF4-FFF2-40B4-BE49-F238E27FC236}">
                <a16:creationId xmlns:a16="http://schemas.microsoft.com/office/drawing/2014/main" id="{3B9A9706-D15C-CECF-DBF9-870A6ECDDED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9986" name="Rectangle 2">
            <a:extLst>
              <a:ext uri="{FF2B5EF4-FFF2-40B4-BE49-F238E27FC236}">
                <a16:creationId xmlns:a16="http://schemas.microsoft.com/office/drawing/2014/main" id="{622132A6-5FE0-E9D2-DD50-192D3BE8C654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Helvetica" panose="020B0604020202020204" pitchFamily="34" charset="0"/>
                <a:sym typeface="Helvetica" panose="020B0604020202020204" pitchFamily="34" charset="0"/>
              </a:rPr>
              <a:t>Show de cores Esplendor no outono, Nova Inglaterra, Estados Unidos da América</a:t>
            </a: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Rectangle 1">
            <a:extLst>
              <a:ext uri="{FF2B5EF4-FFF2-40B4-BE49-F238E27FC236}">
                <a16:creationId xmlns:a16="http://schemas.microsoft.com/office/drawing/2014/main" id="{4F5E3052-CF70-318D-9DEA-FF87D60639C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72034" name="Rectangle 2">
            <a:extLst>
              <a:ext uri="{FF2B5EF4-FFF2-40B4-BE49-F238E27FC236}">
                <a16:creationId xmlns:a16="http://schemas.microsoft.com/office/drawing/2014/main" id="{8552495F-3137-B5B3-3886-1DA0BD76173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Particularidade das folhas</a:t>
            </a: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Rectangle 1">
            <a:extLst>
              <a:ext uri="{FF2B5EF4-FFF2-40B4-BE49-F238E27FC236}">
                <a16:creationId xmlns:a16="http://schemas.microsoft.com/office/drawing/2014/main" id="{FA8A7C86-D056-31DC-BD67-AEA763F3CD4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74082" name="Rectangle 2">
            <a:extLst>
              <a:ext uri="{FF2B5EF4-FFF2-40B4-BE49-F238E27FC236}">
                <a16:creationId xmlns:a16="http://schemas.microsoft.com/office/drawing/2014/main" id="{B6D466B6-B3EF-BBB7-4F50-C4A96622909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Helvetica" panose="020B0604020202020204" pitchFamily="34" charset="0"/>
                <a:sym typeface="Helvetica" panose="020B0604020202020204" pitchFamily="34" charset="0"/>
              </a:rPr>
              <a:t>Cena de neve em Alton, NH, Estados Unidos da América</a:t>
            </a: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Rectangle 1">
            <a:extLst>
              <a:ext uri="{FF2B5EF4-FFF2-40B4-BE49-F238E27FC236}">
                <a16:creationId xmlns:a16="http://schemas.microsoft.com/office/drawing/2014/main" id="{43E365DD-17BC-C3C2-2C7C-B00AB2573B9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78178" name="Rectangle 2">
            <a:extLst>
              <a:ext uri="{FF2B5EF4-FFF2-40B4-BE49-F238E27FC236}">
                <a16:creationId xmlns:a16="http://schemas.microsoft.com/office/drawing/2014/main" id="{A03B0304-AA77-4F53-2D14-6A0389F85B0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Floco de neve, não há duas iguais</a:t>
            </a: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1">
            <a:extLst>
              <a:ext uri="{FF2B5EF4-FFF2-40B4-BE49-F238E27FC236}">
                <a16:creationId xmlns:a16="http://schemas.microsoft.com/office/drawing/2014/main" id="{EF94ED0F-D196-2EED-31AA-4C45E3F5799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2274" name="Rectangle 2">
            <a:extLst>
              <a:ext uri="{FF2B5EF4-FFF2-40B4-BE49-F238E27FC236}">
                <a16:creationId xmlns:a16="http://schemas.microsoft.com/office/drawing/2014/main" id="{D1A6F23B-DEAD-3342-594F-D535EC004B7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Macacos de Gelada, Etiópia</a:t>
            </a: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Rectangle 1">
            <a:extLst>
              <a:ext uri="{FF2B5EF4-FFF2-40B4-BE49-F238E27FC236}">
                <a16:creationId xmlns:a16="http://schemas.microsoft.com/office/drawing/2014/main" id="{2B50DE28-4791-5354-6CAD-E3883DF8005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5346" name="Rectangle 2">
            <a:extLst>
              <a:ext uri="{FF2B5EF4-FFF2-40B4-BE49-F238E27FC236}">
                <a16:creationId xmlns:a16="http://schemas.microsoft.com/office/drawing/2014/main" id="{37F6DC01-9888-A549-9B70-F28815E896A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Tigre de Bengala e seus filhotes</a:t>
            </a: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1">
            <a:extLst>
              <a:ext uri="{FF2B5EF4-FFF2-40B4-BE49-F238E27FC236}">
                <a16:creationId xmlns:a16="http://schemas.microsoft.com/office/drawing/2014/main" id="{9D324485-3724-3E76-106C-F4D19E7693F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90466" name="Rectangle 2">
            <a:extLst>
              <a:ext uri="{FF2B5EF4-FFF2-40B4-BE49-F238E27FC236}">
                <a16:creationId xmlns:a16="http://schemas.microsoft.com/office/drawing/2014/main" id="{1FEB8E19-1DCD-6484-8085-266FBF0100A4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Lobo branco</a:t>
            </a: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Rectangle 1">
            <a:extLst>
              <a:ext uri="{FF2B5EF4-FFF2-40B4-BE49-F238E27FC236}">
                <a16:creationId xmlns:a16="http://schemas.microsoft.com/office/drawing/2014/main" id="{7145BDE6-6960-0DCB-B04F-61CDFAC7C93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92514" name="Rectangle 2">
            <a:extLst>
              <a:ext uri="{FF2B5EF4-FFF2-40B4-BE49-F238E27FC236}">
                <a16:creationId xmlns:a16="http://schemas.microsoft.com/office/drawing/2014/main" id="{75A97688-35E2-1D0B-AC03-D571704457A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Helvetica" panose="020B0604020202020204" pitchFamily="34" charset="0"/>
                <a:sym typeface="Helvetica" panose="020B0604020202020204" pitchFamily="34" charset="0"/>
              </a:rPr>
              <a:t>Filhote de urso polar </a:t>
            </a: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Rectangle 1">
            <a:extLst>
              <a:ext uri="{FF2B5EF4-FFF2-40B4-BE49-F238E27FC236}">
                <a16:creationId xmlns:a16="http://schemas.microsoft.com/office/drawing/2014/main" id="{0BE3BD0A-1E9B-31A7-A9C7-5812034532C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95586" name="Rectangle 2">
            <a:extLst>
              <a:ext uri="{FF2B5EF4-FFF2-40B4-BE49-F238E27FC236}">
                <a16:creationId xmlns:a16="http://schemas.microsoft.com/office/drawing/2014/main" id="{C6BE7A33-9B37-778B-1B43-C07A6A6D373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Camaleão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>
            <a:extLst>
              <a:ext uri="{FF2B5EF4-FFF2-40B4-BE49-F238E27FC236}">
                <a16:creationId xmlns:a16="http://schemas.microsoft.com/office/drawing/2014/main" id="{ADB95933-975A-2362-F05D-4A522005B7B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4274" name="Rectangle 2">
            <a:extLst>
              <a:ext uri="{FF2B5EF4-FFF2-40B4-BE49-F238E27FC236}">
                <a16:creationId xmlns:a16="http://schemas.microsoft.com/office/drawing/2014/main" id="{A44F4ACF-F445-B4AC-604D-DAAF23EE133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Dentro da Via Látea</a:t>
            </a: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Rectangle 1">
            <a:extLst>
              <a:ext uri="{FF2B5EF4-FFF2-40B4-BE49-F238E27FC236}">
                <a16:creationId xmlns:a16="http://schemas.microsoft.com/office/drawing/2014/main" id="{50007EA7-4A00-C308-8D3F-9B141393D68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97634" name="Rectangle 2">
            <a:extLst>
              <a:ext uri="{FF2B5EF4-FFF2-40B4-BE49-F238E27FC236}">
                <a16:creationId xmlns:a16="http://schemas.microsoft.com/office/drawing/2014/main" id="{753BEEB5-F47B-8E16-311E-FCF98F91F82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Cobra saindo de seu ovo</a:t>
            </a: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1">
            <a:extLst>
              <a:ext uri="{FF2B5EF4-FFF2-40B4-BE49-F238E27FC236}">
                <a16:creationId xmlns:a16="http://schemas.microsoft.com/office/drawing/2014/main" id="{80F03ED4-53CE-C0FE-472E-AB2F5ABCB84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99682" name="Rectangle 2">
            <a:extLst>
              <a:ext uri="{FF2B5EF4-FFF2-40B4-BE49-F238E27FC236}">
                <a16:creationId xmlns:a16="http://schemas.microsoft.com/office/drawing/2014/main" id="{4BC6CEDB-E3D9-7977-9D72-05A3649FA32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Jacaré saindo de seu ovo</a:t>
            </a: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Rectangle 1">
            <a:extLst>
              <a:ext uri="{FF2B5EF4-FFF2-40B4-BE49-F238E27FC236}">
                <a16:creationId xmlns:a16="http://schemas.microsoft.com/office/drawing/2014/main" id="{4DA65D44-F818-8814-B0AE-9DC9D43F3B5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1730" name="Rectangle 2">
            <a:extLst>
              <a:ext uri="{FF2B5EF4-FFF2-40B4-BE49-F238E27FC236}">
                <a16:creationId xmlns:a16="http://schemas.microsoft.com/office/drawing/2014/main" id="{27EEF444-5145-0B67-EC37-0CDE160C618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Humano de 20 semanas como bebê no ventre de sua mãe </a:t>
            </a: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Rectangle 1">
            <a:extLst>
              <a:ext uri="{FF2B5EF4-FFF2-40B4-BE49-F238E27FC236}">
                <a16:creationId xmlns:a16="http://schemas.microsoft.com/office/drawing/2014/main" id="{6CB8A76F-2D24-37F5-23D2-81A3E4AEAB9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3778" name="Rectangle 2">
            <a:extLst>
              <a:ext uri="{FF2B5EF4-FFF2-40B4-BE49-F238E27FC236}">
                <a16:creationId xmlns:a16="http://schemas.microsoft.com/office/drawing/2014/main" id="{6479349E-5AD1-1D4C-0613-49668AB02F0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Crianças de AMO na Coreia </a:t>
            </a: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Rectangle 1">
            <a:extLst>
              <a:ext uri="{FF2B5EF4-FFF2-40B4-BE49-F238E27FC236}">
                <a16:creationId xmlns:a16="http://schemas.microsoft.com/office/drawing/2014/main" id="{7FA8C1CF-B921-1C20-8203-FC987B28B8E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5826" name="Rectangle 2">
            <a:extLst>
              <a:ext uri="{FF2B5EF4-FFF2-40B4-BE49-F238E27FC236}">
                <a16:creationId xmlns:a16="http://schemas.microsoft.com/office/drawing/2014/main" id="{A490669B-3692-0F60-99D9-DDE816BA2B2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Crianças de AMO apresentando a peça </a:t>
            </a:r>
            <a:r>
              <a:rPr lang="ja-JP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“</a:t>
            </a:r>
            <a:r>
              <a:rPr lang="en-US" altLang="ja-JP" sz="1800">
                <a:latin typeface="Helvetica" panose="020B0604020202020204" pitchFamily="34" charset="0"/>
                <a:sym typeface="Helvetica" panose="020B0604020202020204" pitchFamily="34" charset="0"/>
              </a:rPr>
              <a:t>Leão, bruxa e guarda-roupa</a:t>
            </a:r>
            <a:r>
              <a:rPr lang="ja-JP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”</a:t>
            </a:r>
            <a:endParaRPr lang="en-US" altLang="en-US" sz="1800">
              <a:latin typeface="Helvetica" panose="020B0604020202020204" pitchFamily="34" charset="0"/>
              <a:sym typeface="Helvetica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Rectangle 1">
            <a:extLst>
              <a:ext uri="{FF2B5EF4-FFF2-40B4-BE49-F238E27FC236}">
                <a16:creationId xmlns:a16="http://schemas.microsoft.com/office/drawing/2014/main" id="{9051AF80-C56F-AB93-63E1-8BE9B9ED8E0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7874" name="Rectangle 2">
            <a:extLst>
              <a:ext uri="{FF2B5EF4-FFF2-40B4-BE49-F238E27FC236}">
                <a16:creationId xmlns:a16="http://schemas.microsoft.com/office/drawing/2014/main" id="{56CE7803-2B18-55A5-960B-9FDF8754412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Crianças da AMO orando por seus pais</a:t>
            </a: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Rectangle 1">
            <a:extLst>
              <a:ext uri="{FF2B5EF4-FFF2-40B4-BE49-F238E27FC236}">
                <a16:creationId xmlns:a16="http://schemas.microsoft.com/office/drawing/2014/main" id="{2C5AD7F0-9D07-7A92-B405-350ED2D5326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9922" name="Rectangle 2">
            <a:extLst>
              <a:ext uri="{FF2B5EF4-FFF2-40B4-BE49-F238E27FC236}">
                <a16:creationId xmlns:a16="http://schemas.microsoft.com/office/drawing/2014/main" id="{0E1342EA-751D-CECE-39FE-B841B64D0DB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400">
                <a:latin typeface="Helvetica" panose="020B0604020202020204" pitchFamily="34" charset="0"/>
                <a:sym typeface="Helvetica" panose="020B0604020202020204" pitchFamily="34" charset="0"/>
              </a:rPr>
              <a:t>Menino da AMO criando seu próprio retrato</a:t>
            </a: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Rectangle 1">
            <a:extLst>
              <a:ext uri="{FF2B5EF4-FFF2-40B4-BE49-F238E27FC236}">
                <a16:creationId xmlns:a16="http://schemas.microsoft.com/office/drawing/2014/main" id="{AAD5BA70-569C-6800-B1C1-590F057000C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1970" name="Rectangle 2">
            <a:extLst>
              <a:ext uri="{FF2B5EF4-FFF2-40B4-BE49-F238E27FC236}">
                <a16:creationId xmlns:a16="http://schemas.microsoft.com/office/drawing/2014/main" id="{CE63B3D0-54A1-6F9A-9856-71B19065EE1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Crianças da AMO celebrando sua individualidade nacional</a:t>
            </a: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Rectangle 1">
            <a:extLst>
              <a:ext uri="{FF2B5EF4-FFF2-40B4-BE49-F238E27FC236}">
                <a16:creationId xmlns:a16="http://schemas.microsoft.com/office/drawing/2014/main" id="{3264B4D5-9E57-2C15-417E-FCB39FF1FDB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4018" name="Rectangle 2">
            <a:extLst>
              <a:ext uri="{FF2B5EF4-FFF2-40B4-BE49-F238E27FC236}">
                <a16:creationId xmlns:a16="http://schemas.microsoft.com/office/drawing/2014/main" id="{A6E602FF-6746-802C-C361-78E31F7E484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Helvetica" panose="020B0604020202020204" pitchFamily="34" charset="0"/>
                <a:sym typeface="Helvetica" panose="020B0604020202020204" pitchFamily="34" charset="0"/>
              </a:rPr>
              <a:t>Crianças da AMO vestidas em suas roupas nacionais</a:t>
            </a: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Rectangle 1">
            <a:extLst>
              <a:ext uri="{FF2B5EF4-FFF2-40B4-BE49-F238E27FC236}">
                <a16:creationId xmlns:a16="http://schemas.microsoft.com/office/drawing/2014/main" id="{F528F760-62DD-AFF7-DAB1-CF057A8DF25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6066" name="Rectangle 2">
            <a:extLst>
              <a:ext uri="{FF2B5EF4-FFF2-40B4-BE49-F238E27FC236}">
                <a16:creationId xmlns:a16="http://schemas.microsoft.com/office/drawing/2014/main" id="{103A320A-7517-3610-A80F-E25D6CBC3C57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Crianças da AMO na escola de orfanato mexicano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>
            <a:extLst>
              <a:ext uri="{FF2B5EF4-FFF2-40B4-BE49-F238E27FC236}">
                <a16:creationId xmlns:a16="http://schemas.microsoft.com/office/drawing/2014/main" id="{D178F80E-5791-B3FF-39F4-4E49D59EBFE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290E2D72-C91C-E66A-C45B-586B4B72E13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O planeta Júpiter com suas luas e mancha vermelha</a:t>
            </a: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Rectangle 1">
            <a:extLst>
              <a:ext uri="{FF2B5EF4-FFF2-40B4-BE49-F238E27FC236}">
                <a16:creationId xmlns:a16="http://schemas.microsoft.com/office/drawing/2014/main" id="{3D5624FF-58F2-2997-21B2-1B2D6A2C7C4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8114" name="Rectangle 2">
            <a:extLst>
              <a:ext uri="{FF2B5EF4-FFF2-40B4-BE49-F238E27FC236}">
                <a16:creationId xmlns:a16="http://schemas.microsoft.com/office/drawing/2014/main" id="{EF7C30BC-0587-8F25-6EAF-E27F3EE0A971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Crianças da AMO em programa brasileiro depois das aulas</a:t>
            </a: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Rectangle 1">
            <a:extLst>
              <a:ext uri="{FF2B5EF4-FFF2-40B4-BE49-F238E27FC236}">
                <a16:creationId xmlns:a16="http://schemas.microsoft.com/office/drawing/2014/main" id="{BFC28549-CEB0-5647-9BA4-2B26E8B398E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20162" name="Rectangle 2">
            <a:extLst>
              <a:ext uri="{FF2B5EF4-FFF2-40B4-BE49-F238E27FC236}">
                <a16:creationId xmlns:a16="http://schemas.microsoft.com/office/drawing/2014/main" id="{984644AD-DD80-857D-8BFF-DEC98CEE285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Laminin é a cola biológica encontrada em células humanas que ajudam a adesão da célula e une os componentes. </a:t>
            </a:r>
          </a:p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Ela tem a forma de uma cruz com quatro braços designados para unir outras quatro moléculas. It is shaped like a cross with four arms designed to bind to four other molecules.</a:t>
            </a:r>
          </a:p>
          <a:p>
            <a:pPr eaLnBrk="1" hangingPunct="1"/>
            <a:endParaRPr lang="en-US" altLang="en-US" sz="1800">
              <a:latin typeface="Lucida Grande" pitchFamily="-84" charset="0"/>
              <a:sym typeface="Lucida Grande" pitchFamily="-84" charset="0"/>
            </a:endParaRPr>
          </a:p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Hebreus 1.1-3: […] (Cristo) </a:t>
            </a:r>
            <a:r>
              <a:rPr lang="en-US" altLang="en-US" sz="1800" i="1">
                <a:latin typeface="Lucida Grande" pitchFamily="-84" charset="0"/>
                <a:sym typeface="Lucida Grande" pitchFamily="-84" charset="0"/>
              </a:rPr>
              <a:t>sustenta todas as coisas por sua palavra poderosa. […] </a:t>
            </a: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Rectangle 1">
            <a:extLst>
              <a:ext uri="{FF2B5EF4-FFF2-40B4-BE49-F238E27FC236}">
                <a16:creationId xmlns:a16="http://schemas.microsoft.com/office/drawing/2014/main" id="{2151A5BE-6C5D-5C51-FF26-E7ED7B700B4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7874" name="Rectangle 2">
            <a:extLst>
              <a:ext uri="{FF2B5EF4-FFF2-40B4-BE49-F238E27FC236}">
                <a16:creationId xmlns:a16="http://schemas.microsoft.com/office/drawing/2014/main" id="{7FB9D047-17EF-86F1-532C-5FC4AF5CB0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eaLnBrk="1" hangingPunct="1">
              <a:defRPr/>
            </a:pPr>
            <a:endParaRPr lang="en-US" sz="1800" dirty="0">
              <a:solidFill>
                <a:srgbClr val="44422C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Hoefler Text" charset="0"/>
              <a:ea typeface="ＭＳ Ｐゴシック" charset="0"/>
              <a:cs typeface="ＭＳ Ｐゴシック" charset="0"/>
              <a:sym typeface="Hoefler Text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>
            <a:extLst>
              <a:ext uri="{FF2B5EF4-FFF2-40B4-BE49-F238E27FC236}">
                <a16:creationId xmlns:a16="http://schemas.microsoft.com/office/drawing/2014/main" id="{F3715206-0F9F-41D9-FB3A-D4C713C4D4E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8370" name="Rectangle 2">
            <a:extLst>
              <a:ext uri="{FF2B5EF4-FFF2-40B4-BE49-F238E27FC236}">
                <a16:creationId xmlns:a16="http://schemas.microsoft.com/office/drawing/2014/main" id="{6714EE27-C1A4-BA51-0A7B-F21E802CC07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800">
                <a:latin typeface="Lucida Grande" pitchFamily="-84" charset="0"/>
                <a:sym typeface="Lucida Grande" pitchFamily="-84" charset="0"/>
              </a:rPr>
              <a:t>Saturno com seus anéis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9614518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47396627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80691662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6210073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3888918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9000" y="3644900"/>
            <a:ext cx="3606800" cy="114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3644900"/>
            <a:ext cx="3606800" cy="114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7966039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7468561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1443911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065035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3180159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Hoefler Tex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9994779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592021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3500" y="279400"/>
            <a:ext cx="1841500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9000" y="279400"/>
            <a:ext cx="537210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75496922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3500" y="1612900"/>
            <a:ext cx="1841500" cy="3175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9000" y="1612900"/>
            <a:ext cx="5372100" cy="3175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140473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75905557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4691802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8181838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548664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761931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640295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2152357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0925725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Hoefler Tex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766657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492228FC-F2E0-C541-9E88-1A5D1B7CBEF3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1CAFF3-B774-4364-9820-13C08C24E6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2863582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9233624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4641085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20422167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2976722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1947400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0732583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6924426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58639860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338070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496929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34ACFAC3-72F9-7585-8379-EE829CF3FC38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59733B-8E13-40C9-8FB0-3E05097338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3219138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Hoefler Tex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2234748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9103328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902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902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8546669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69143818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5359488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3585571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3644900"/>
            <a:ext cx="1993900" cy="214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78100" y="3644900"/>
            <a:ext cx="1993900" cy="214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7770159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22281704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9932518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90787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D9F3BEF5-A76C-73FC-5016-C5B40FF0D51B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853B41-EA41-4792-A039-E9DC766517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3850871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0582751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Hoefler Tex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6196362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3173973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536950" y="1143000"/>
            <a:ext cx="1035050" cy="4648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1800" y="1143000"/>
            <a:ext cx="2952750" cy="4648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2845428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23683878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093294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5866956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9000" y="1752600"/>
            <a:ext cx="1651000" cy="447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92400" y="1752600"/>
            <a:ext cx="1651000" cy="447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6848667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554051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293067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Box 1">
            <a:extLst>
              <a:ext uri="{FF2B5EF4-FFF2-40B4-BE49-F238E27FC236}">
                <a16:creationId xmlns:a16="http://schemas.microsoft.com/office/drawing/2014/main" id="{FC339473-8BA0-1922-D91A-4BA34F92E4DE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9346D7-9A62-4E03-8BC0-582301A240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1548309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234657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8900407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Hoefler Tex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6897798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1709509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3500" y="279400"/>
            <a:ext cx="1841500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9000" y="279400"/>
            <a:ext cx="537210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29942863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32935718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9695036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0653852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9000" y="1943100"/>
            <a:ext cx="3606800" cy="402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43100"/>
            <a:ext cx="3606800" cy="402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4904991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6417014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Box 1">
            <a:extLst>
              <a:ext uri="{FF2B5EF4-FFF2-40B4-BE49-F238E27FC236}">
                <a16:creationId xmlns:a16="http://schemas.microsoft.com/office/drawing/2014/main" id="{AD30F3D4-8ED8-EA0A-C9C2-EA1980953257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9AA3CA-2040-43AE-90EB-0DEA864C81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1110563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43001264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551365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3975593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8449841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318183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3500" y="177800"/>
            <a:ext cx="1841500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9000" y="177800"/>
            <a:ext cx="5372100" cy="5791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5194290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53631950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8114908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3066999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704661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Box 1">
            <a:extLst>
              <a:ext uri="{FF2B5EF4-FFF2-40B4-BE49-F238E27FC236}">
                <a16:creationId xmlns:a16="http://schemas.microsoft.com/office/drawing/2014/main" id="{A13705FC-C4B5-FC34-9ED6-7D09112AE11D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F8721F-48DD-462C-A47A-1FBFBB9F95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9980071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2535767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56645352"/>
      </p:ext>
    </p:extLst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2376061"/>
      </p:ext>
    </p:extLst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0694887"/>
      </p:ext>
    </p:extLst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6703921"/>
      </p:ext>
    </p:extLst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5603982"/>
      </p:ext>
    </p:extLst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4770737"/>
      </p:ext>
    </p:extLst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71193107"/>
      </p:ext>
    </p:extLst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79383014"/>
      </p:ext>
    </p:extLst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0949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>
            <a:extLst>
              <a:ext uri="{FF2B5EF4-FFF2-40B4-BE49-F238E27FC236}">
                <a16:creationId xmlns:a16="http://schemas.microsoft.com/office/drawing/2014/main" id="{7BA38E81-89B1-C59D-378A-D3DD2D33137A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B7D1B7-9DA7-4DED-A9CA-FA17F9835D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6233518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9000" y="3530600"/>
            <a:ext cx="3606800" cy="800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3530600"/>
            <a:ext cx="3606800" cy="800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8918401"/>
      </p:ext>
    </p:extLst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4669407"/>
      </p:ext>
    </p:extLst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20815249"/>
      </p:ext>
    </p:extLst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707946"/>
      </p:ext>
    </p:extLst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7247235"/>
      </p:ext>
    </p:extLst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4407427"/>
      </p:ext>
    </p:extLst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708296"/>
      </p:ext>
    </p:extLst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3500" y="1155700"/>
            <a:ext cx="1841500" cy="3175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9000" y="1155700"/>
            <a:ext cx="5372100" cy="3175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796986"/>
      </p:ext>
    </p:extLst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94674201"/>
      </p:ext>
    </p:extLst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060412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Box 1">
            <a:extLst>
              <a:ext uri="{FF2B5EF4-FFF2-40B4-BE49-F238E27FC236}">
                <a16:creationId xmlns:a16="http://schemas.microsoft.com/office/drawing/2014/main" id="{BDCB403E-690C-DBEB-B0A8-EC08C9B16129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3566C3-DA78-4189-B2D1-7F401F0200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5072183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7019404"/>
      </p:ext>
    </p:extLst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9524464"/>
      </p:ext>
    </p:extLst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18787569"/>
      </p:ext>
    </p:extLst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7486028"/>
      </p:ext>
    </p:extLst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3373528"/>
      </p:ext>
    </p:extLst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3925047"/>
      </p:ext>
    </p:extLst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7652950"/>
      </p:ext>
    </p:extLst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924128"/>
      </p:ext>
    </p:extLst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7879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7879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2937407"/>
      </p:ext>
    </p:extLst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945998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81797704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Calibri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Box 1">
            <a:extLst>
              <a:ext uri="{FF2B5EF4-FFF2-40B4-BE49-F238E27FC236}">
                <a16:creationId xmlns:a16="http://schemas.microsoft.com/office/drawing/2014/main" id="{F3C7D126-DE8A-70FD-E528-6A125FC0BA29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0AC7A6-A2CD-4DED-876D-893C5E405D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154775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4418537"/>
      </p:ext>
    </p:extLst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0389402"/>
      </p:ext>
    </p:extLst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4601016"/>
      </p:ext>
    </p:extLst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1145695"/>
      </p:ext>
    </p:extLst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6297484"/>
      </p:ext>
    </p:extLst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0316045"/>
      </p:ext>
    </p:extLst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20180269"/>
      </p:ext>
    </p:extLst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0471921"/>
      </p:ext>
    </p:extLst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9548884"/>
      </p:ext>
    </p:extLst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7879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7879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372228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583A7D80-0F06-63FB-6C94-6DAC0A430F47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A15A26-F725-468D-97CC-97B0E9980E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6043467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05644458"/>
      </p:ext>
    </p:extLst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41264246"/>
      </p:ext>
    </p:extLst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135036"/>
      </p:ext>
    </p:extLst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4500" y="3378200"/>
            <a:ext cx="1987550" cy="2324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4450" y="3378200"/>
            <a:ext cx="1987550" cy="2324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1194787"/>
      </p:ext>
    </p:extLst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9293430"/>
      </p:ext>
    </p:extLst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0400347"/>
      </p:ext>
    </p:extLst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2937781"/>
      </p:ext>
    </p:extLst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366192"/>
      </p:ext>
    </p:extLst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229528"/>
      </p:ext>
    </p:extLst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371238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1CFE603F-D76E-7A55-8E86-78B1187A305B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16562D-0AA0-4FE9-BDAC-C68CA318C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7257326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540125" y="990600"/>
            <a:ext cx="1031875" cy="4711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4500" y="990600"/>
            <a:ext cx="2943225" cy="4711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7487704"/>
      </p:ext>
    </p:extLst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61137007"/>
      </p:ext>
    </p:extLst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22387685"/>
      </p:ext>
    </p:extLst>
  </p:cSld>
  <p:clrMapOvr>
    <a:masterClrMapping/>
  </p:clrMapOvr>
  <p:transition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5967125"/>
      </p:ext>
    </p:extLst>
  </p:cSld>
  <p:clrMapOvr>
    <a:masterClrMapping/>
  </p:clrMapOvr>
  <p:transition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4500" y="3378200"/>
            <a:ext cx="1987550" cy="2324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4450" y="3378200"/>
            <a:ext cx="1987550" cy="2324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69616467"/>
      </p:ext>
    </p:extLst>
  </p:cSld>
  <p:clrMapOvr>
    <a:masterClrMapping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89335948"/>
      </p:ext>
    </p:extLst>
  </p:cSld>
  <p:clrMapOvr>
    <a:masterClrMapping/>
  </p:clrMapOvr>
  <p:transition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5889131"/>
      </p:ext>
    </p:extLst>
  </p:cSld>
  <p:clrMapOvr>
    <a:masterClrMapping/>
  </p:clrMapOvr>
  <p:transition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588401"/>
      </p:ext>
    </p:extLst>
  </p:cSld>
  <p:clrMapOvr>
    <a:masterClrMapping/>
  </p:clrMapOvr>
  <p:transition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614042"/>
      </p:ext>
    </p:extLst>
  </p:cSld>
  <p:clrMapOvr>
    <a:masterClrMapping/>
  </p:clrMapOvr>
  <p:transition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583617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07514936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0244474"/>
      </p:ext>
    </p:extLst>
  </p:cSld>
  <p:clrMapOvr>
    <a:masterClrMapping/>
  </p:clrMapOvr>
  <p:transition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540125" y="990600"/>
            <a:ext cx="1031875" cy="4711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4500" y="990600"/>
            <a:ext cx="2943225" cy="4711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9705733"/>
      </p:ext>
    </p:extLst>
  </p:cSld>
  <p:clrMapOvr>
    <a:masterClrMapping/>
  </p:clrMapOvr>
  <p:transition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21288389"/>
      </p:ext>
    </p:extLst>
  </p:cSld>
  <p:clrMapOvr>
    <a:masterClrMapping/>
  </p:clrMapOvr>
  <p:transition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6624178"/>
      </p:ext>
    </p:extLst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0104960"/>
      </p:ext>
    </p:extLst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29206595"/>
      </p:ext>
    </p:extLst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6807006"/>
      </p:ext>
    </p:extLst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967360"/>
      </p:ext>
    </p:extLst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2205216"/>
      </p:ext>
    </p:extLst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203314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2234276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9328583"/>
      </p:ext>
    </p:extLst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0392504"/>
      </p:ext>
    </p:extLst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7800"/>
            <a:ext cx="2057400" cy="59483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7800"/>
            <a:ext cx="6019800" cy="59483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7938170"/>
      </p:ext>
    </p:extLst>
  </p:cSld>
  <p:clrMapOvr>
    <a:masterClrMapping/>
  </p:clrMapOvr>
  <p:transition/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55337160"/>
      </p:ext>
    </p:extLst>
  </p:cSld>
  <p:clrMapOvr>
    <a:masterClrMapping/>
  </p:clrMapOvr>
  <p:transition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89276"/>
      </p:ext>
    </p:extLst>
  </p:cSld>
  <p:clrMapOvr>
    <a:masterClrMapping/>
  </p:clrMapOvr>
  <p:transition/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0743095"/>
      </p:ext>
    </p:extLst>
  </p:cSld>
  <p:clrMapOvr>
    <a:masterClrMapping/>
  </p:clrMapOvr>
  <p:transition/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26189011"/>
      </p:ext>
    </p:extLst>
  </p:cSld>
  <p:clrMapOvr>
    <a:masterClrMapping/>
  </p:clrMapOvr>
  <p:transition/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36266739"/>
      </p:ext>
    </p:extLst>
  </p:cSld>
  <p:clrMapOvr>
    <a:masterClrMapping/>
  </p:clrMapOvr>
  <p:transition/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98756427"/>
      </p:ext>
    </p:extLst>
  </p:cSld>
  <p:clrMapOvr>
    <a:masterClrMapping/>
  </p:clrMapOvr>
  <p:transition/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1733312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7810335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7615820"/>
      </p:ext>
    </p:extLst>
  </p:cSld>
  <p:clrMapOvr>
    <a:masterClrMapping/>
  </p:clrMapOvr>
  <p:transition/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3604622"/>
      </p:ext>
    </p:extLst>
  </p:cSld>
  <p:clrMapOvr>
    <a:masterClrMapping/>
  </p:clrMapOvr>
  <p:transition/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4768337"/>
      </p:ext>
    </p:extLst>
  </p:cSld>
  <p:clrMapOvr>
    <a:masterClrMapping/>
  </p:clrMapOvr>
  <p:transition/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5934351"/>
      </p:ext>
    </p:extLst>
  </p:cSld>
  <p:clrMapOvr>
    <a:masterClrMapping/>
  </p:clrMapOvr>
  <p:transition/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53773033"/>
      </p:ext>
    </p:extLst>
  </p:cSld>
  <p:clrMapOvr>
    <a:masterClrMapping/>
  </p:clrMapOvr>
  <p:transition/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6206694"/>
      </p:ext>
    </p:extLst>
  </p:cSld>
  <p:clrMapOvr>
    <a:masterClrMapping/>
  </p:clrMapOvr>
  <p:transition/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5648720"/>
      </p:ext>
    </p:extLst>
  </p:cSld>
  <p:clrMapOvr>
    <a:masterClrMapping/>
  </p:clrMapOvr>
  <p:transition/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9000" y="1943100"/>
            <a:ext cx="1695450" cy="402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36850" y="1943100"/>
            <a:ext cx="1695450" cy="402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0427754"/>
      </p:ext>
    </p:extLst>
  </p:cSld>
  <p:clrMapOvr>
    <a:masterClrMapping/>
  </p:clrMapOvr>
  <p:transition/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1364727"/>
      </p:ext>
    </p:extLst>
  </p:cSld>
  <p:clrMapOvr>
    <a:masterClrMapping/>
  </p:clrMapOvr>
  <p:transition/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0503314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9000" y="889000"/>
            <a:ext cx="3606800" cy="508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89000"/>
            <a:ext cx="3606800" cy="508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2250914"/>
      </p:ext>
    </p:extLst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878766"/>
      </p:ext>
    </p:extLst>
  </p:cSld>
  <p:clrMapOvr>
    <a:masterClrMapping/>
  </p:clrMapOvr>
  <p:transition/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5835307"/>
      </p:ext>
    </p:extLst>
  </p:cSld>
  <p:clrMapOvr>
    <a:masterClrMapping/>
  </p:clrMapOvr>
  <p:transition/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7916426"/>
      </p:ext>
    </p:extLst>
  </p:cSld>
  <p:clrMapOvr>
    <a:masterClrMapping/>
  </p:clrMapOvr>
  <p:transition/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462259"/>
      </p:ext>
    </p:extLst>
  </p:cSld>
  <p:clrMapOvr>
    <a:masterClrMapping/>
  </p:clrMapOvr>
  <p:transition/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3500" y="177800"/>
            <a:ext cx="1841500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9000" y="177800"/>
            <a:ext cx="5372100" cy="5791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16948985"/>
      </p:ext>
    </p:extLst>
  </p:cSld>
  <p:clrMapOvr>
    <a:masterClrMapping/>
  </p:clrMapOvr>
  <p:transition/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60591318"/>
      </p:ext>
    </p:extLst>
  </p:cSld>
  <p:clrMapOvr>
    <a:masterClrMapping/>
  </p:clrMapOvr>
  <p:transition/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1832598"/>
      </p:ext>
    </p:extLst>
  </p:cSld>
  <p:clrMapOvr>
    <a:masterClrMapping/>
  </p:clrMapOvr>
  <p:transition/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70574499"/>
      </p:ext>
    </p:extLst>
  </p:cSld>
  <p:clrMapOvr>
    <a:masterClrMapping/>
  </p:clrMapOvr>
  <p:transition/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9000" y="1943100"/>
            <a:ext cx="3606800" cy="402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43100"/>
            <a:ext cx="3606800" cy="402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8566672"/>
      </p:ext>
    </p:extLst>
  </p:cSld>
  <p:clrMapOvr>
    <a:masterClrMapping/>
  </p:clrMapOvr>
  <p:transition/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6024753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0088608"/>
      </p:ext>
    </p:extLst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07853856"/>
      </p:ext>
    </p:extLst>
  </p:cSld>
  <p:clrMapOvr>
    <a:masterClrMapping/>
  </p:clrMapOvr>
  <p:transition/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355514"/>
      </p:ext>
    </p:extLst>
  </p:cSld>
  <p:clrMapOvr>
    <a:masterClrMapping/>
  </p:clrMapOvr>
  <p:transition/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8831445"/>
      </p:ext>
    </p:extLst>
  </p:cSld>
  <p:clrMapOvr>
    <a:masterClrMapping/>
  </p:clrMapOvr>
  <p:transition/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2857915"/>
      </p:ext>
    </p:extLst>
  </p:cSld>
  <p:clrMapOvr>
    <a:masterClrMapping/>
  </p:clrMapOvr>
  <p:transition/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4211545"/>
      </p:ext>
    </p:extLst>
  </p:cSld>
  <p:clrMapOvr>
    <a:masterClrMapping/>
  </p:clrMapOvr>
  <p:transition/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3500" y="177800"/>
            <a:ext cx="1841500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9000" y="177800"/>
            <a:ext cx="5372100" cy="5791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651656"/>
      </p:ext>
    </p:extLst>
  </p:cSld>
  <p:clrMapOvr>
    <a:masterClrMapping/>
  </p:clrMapOvr>
  <p:transition/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59799401"/>
      </p:ext>
    </p:extLst>
  </p:cSld>
  <p:clrMapOvr>
    <a:masterClrMapping/>
  </p:clrMapOvr>
  <p:transition/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3804097"/>
      </p:ext>
    </p:extLst>
  </p:cSld>
  <p:clrMapOvr>
    <a:masterClrMapping/>
  </p:clrMapOvr>
  <p:transition/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4968122"/>
      </p:ext>
    </p:extLst>
  </p:cSld>
  <p:clrMapOvr>
    <a:masterClrMapping/>
  </p:clrMapOvr>
  <p:transition/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61000" y="1943100"/>
            <a:ext cx="1320800" cy="402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4200" y="1943100"/>
            <a:ext cx="1320800" cy="402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3599522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2191123"/>
      </p:ext>
    </p:extLst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4800666"/>
      </p:ext>
    </p:extLst>
  </p:cSld>
  <p:clrMapOvr>
    <a:masterClrMapping/>
  </p:clrMapOvr>
  <p:transition/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90114513"/>
      </p:ext>
    </p:extLst>
  </p:cSld>
  <p:clrMapOvr>
    <a:masterClrMapping/>
  </p:clrMapOvr>
  <p:transition/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94995"/>
      </p:ext>
    </p:extLst>
  </p:cSld>
  <p:clrMapOvr>
    <a:masterClrMapping/>
  </p:clrMapOvr>
  <p:transition/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3416100"/>
      </p:ext>
    </p:extLst>
  </p:cSld>
  <p:clrMapOvr>
    <a:masterClrMapping/>
  </p:clrMapOvr>
  <p:transition/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7436513"/>
      </p:ext>
    </p:extLst>
  </p:cSld>
  <p:clrMapOvr>
    <a:masterClrMapping/>
  </p:clrMapOvr>
  <p:transition/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8115906"/>
      </p:ext>
    </p:extLst>
  </p:cSld>
  <p:clrMapOvr>
    <a:masterClrMapping/>
  </p:clrMapOvr>
  <p:transition/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3500" y="177800"/>
            <a:ext cx="1841500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9000" y="177800"/>
            <a:ext cx="5372100" cy="5791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449747"/>
      </p:ext>
    </p:extLst>
  </p:cSld>
  <p:clrMapOvr>
    <a:masterClrMapping/>
  </p:clrMapOvr>
  <p:transition/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93943865"/>
      </p:ext>
    </p:extLst>
  </p:cSld>
  <p:clrMapOvr>
    <a:masterClrMapping/>
  </p:clrMapOvr>
  <p:transition/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40641273"/>
      </p:ext>
    </p:extLst>
  </p:cSld>
  <p:clrMapOvr>
    <a:masterClrMapping/>
  </p:clrMapOvr>
  <p:transition/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5746554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5662894"/>
      </p:ext>
    </p:extLst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9000" y="1943100"/>
            <a:ext cx="1695450" cy="402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36850" y="1943100"/>
            <a:ext cx="1695450" cy="4025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4245241"/>
      </p:ext>
    </p:extLst>
  </p:cSld>
  <p:clrMapOvr>
    <a:masterClrMapping/>
  </p:clrMapOvr>
  <p:transition/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1081423"/>
      </p:ext>
    </p:extLst>
  </p:cSld>
  <p:clrMapOvr>
    <a:masterClrMapping/>
  </p:clrMapOvr>
  <p:transition/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0316065"/>
      </p:ext>
    </p:extLst>
  </p:cSld>
  <p:clrMapOvr>
    <a:masterClrMapping/>
  </p:clrMapOvr>
  <p:transition/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8728821"/>
      </p:ext>
    </p:extLst>
  </p:cSld>
  <p:clrMapOvr>
    <a:masterClrMapping/>
  </p:clrMapOvr>
  <p:transition/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5678272"/>
      </p:ext>
    </p:extLst>
  </p:cSld>
  <p:clrMapOvr>
    <a:masterClrMapping/>
  </p:clrMapOvr>
  <p:transition/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0677562"/>
      </p:ext>
    </p:extLst>
  </p:cSld>
  <p:clrMapOvr>
    <a:masterClrMapping/>
  </p:clrMapOvr>
  <p:transition/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5085488"/>
      </p:ext>
    </p:extLst>
  </p:cSld>
  <p:clrMapOvr>
    <a:masterClrMapping/>
  </p:clrMapOvr>
  <p:transition/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3500" y="177800"/>
            <a:ext cx="1841500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9000" y="177800"/>
            <a:ext cx="5372100" cy="5791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008953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3392970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6214671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2593745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551639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694362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6943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6012493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94903298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350102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6058970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9000" y="1752600"/>
            <a:ext cx="3606800" cy="447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606800" cy="447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4821817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2061832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344603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9000" y="1752600"/>
            <a:ext cx="3606800" cy="447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606800" cy="447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6268184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119773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801348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Hoefler Tex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2649810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3685894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3500" y="279400"/>
            <a:ext cx="1841500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9000" y="279400"/>
            <a:ext cx="537210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4722165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4410087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970930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8142765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9000" y="1752600"/>
            <a:ext cx="1651000" cy="447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92400" y="1752600"/>
            <a:ext cx="1651000" cy="447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9583228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054565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3688632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221692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377034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002234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Hoefler Tex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8916677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1305231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3500" y="279400"/>
            <a:ext cx="1841500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9000" y="279400"/>
            <a:ext cx="537210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0904148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84725747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4008048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2508950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95900" y="1752600"/>
            <a:ext cx="1403350" cy="447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1650" y="1752600"/>
            <a:ext cx="1403350" cy="4470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068436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9711749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452711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4491918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9006157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3293447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Hoefler Tex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23316850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0713095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3500" y="279400"/>
            <a:ext cx="1841500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9000" y="279400"/>
            <a:ext cx="537210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94073287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71451331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25846601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631305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8067663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8276229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266825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88088905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6234337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7285848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Hoefler Tex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3077866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753517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9400"/>
            <a:ext cx="2057400" cy="5846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9400"/>
            <a:ext cx="6019800" cy="58467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7781041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273821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822103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5720688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1351076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2539009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523346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99106599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351566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2013779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Hoefler Tex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6089282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6499379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3875471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9523989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Hoefler Tex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0771989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8785122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328179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9000" y="635000"/>
            <a:ext cx="3606800" cy="5575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35000"/>
            <a:ext cx="3606800" cy="5575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9288731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1384541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0225333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239701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6884604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Hoefler Tex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892031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9242241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935662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9356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560395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image" Target="../media/image2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image" Target="../media/image2.pn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>
            <a:extLst>
              <a:ext uri="{FF2B5EF4-FFF2-40B4-BE49-F238E27FC236}">
                <a16:creationId xmlns:a16="http://schemas.microsoft.com/office/drawing/2014/main" id="{46C103F3-E35F-8B34-0D38-8C8195053B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89000" y="279400"/>
            <a:ext cx="7366000" cy="13970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title style</a:t>
            </a: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C9D44772-41D1-40B0-6F2C-56317F6334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89000" y="1752600"/>
            <a:ext cx="7366000" cy="44704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Hoefler Text" pitchFamily="-84" charset="0"/>
              </a:rPr>
              <a:t>Second level</a:t>
            </a:r>
          </a:p>
          <a:p>
            <a:pPr lvl="2"/>
            <a:r>
              <a:rPr lang="en-US" altLang="en-US">
                <a:sym typeface="Hoefler Text" pitchFamily="-84" charset="0"/>
              </a:rPr>
              <a:t>Third level</a:t>
            </a:r>
          </a:p>
          <a:p>
            <a:pPr lvl="3"/>
            <a:r>
              <a:rPr lang="en-US" altLang="en-US">
                <a:sym typeface="Hoefler Text" pitchFamily="-84" charset="0"/>
              </a:rPr>
              <a:t>Fourth level</a:t>
            </a:r>
          </a:p>
          <a:p>
            <a:pPr lvl="4"/>
            <a:r>
              <a:rPr lang="en-US" altLang="en-US">
                <a:sym typeface="Hoefler Text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Hoefler Text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9pPr>
    </p:titleStyle>
    <p:bodyStyle>
      <a:lvl1pPr marL="481013" indent="-295275" algn="l" rtl="0" eaLnBrk="0" fontAlgn="base" hangingPunct="0">
        <a:spcBef>
          <a:spcPts val="23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1pPr>
      <a:lvl2pPr marL="877888" indent="-293688" algn="l" rtl="0" eaLnBrk="0" fontAlgn="base" hangingPunct="0">
        <a:spcBef>
          <a:spcPts val="23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2pPr>
      <a:lvl3pPr marL="1284288" indent="-293688" algn="l" rtl="0" eaLnBrk="0" fontAlgn="base" hangingPunct="0">
        <a:spcBef>
          <a:spcPts val="23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3pPr>
      <a:lvl4pPr marL="1690688" indent="-293688" algn="l" rtl="0" eaLnBrk="0" fontAlgn="base" hangingPunct="0">
        <a:spcBef>
          <a:spcPts val="23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4pPr>
      <a:lvl5pPr marL="2097088" indent="-293688" algn="l" rtl="0" eaLnBrk="0" fontAlgn="base" hangingPunct="0">
        <a:spcBef>
          <a:spcPts val="23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5pPr>
      <a:lvl6pPr marL="2554288" indent="-293688" algn="l" rtl="0" fontAlgn="base">
        <a:spcBef>
          <a:spcPts val="2300"/>
        </a:spcBef>
        <a:spcAft>
          <a:spcPct val="0"/>
        </a:spcAft>
        <a:buSzPct val="125000"/>
        <a:buFont typeface="Hoefler Text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6pPr>
      <a:lvl7pPr marL="3011488" indent="-293688" algn="l" rtl="0" fontAlgn="base">
        <a:spcBef>
          <a:spcPts val="2300"/>
        </a:spcBef>
        <a:spcAft>
          <a:spcPct val="0"/>
        </a:spcAft>
        <a:buSzPct val="125000"/>
        <a:buFont typeface="Hoefler Text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7pPr>
      <a:lvl8pPr marL="3468688" indent="-293688" algn="l" rtl="0" fontAlgn="base">
        <a:spcBef>
          <a:spcPts val="2300"/>
        </a:spcBef>
        <a:spcAft>
          <a:spcPct val="0"/>
        </a:spcAft>
        <a:buSzPct val="125000"/>
        <a:buFont typeface="Hoefler Text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8pPr>
      <a:lvl9pPr marL="3925888" indent="-293688" algn="l" rtl="0" fontAlgn="base">
        <a:spcBef>
          <a:spcPts val="2300"/>
        </a:spcBef>
        <a:spcAft>
          <a:spcPct val="0"/>
        </a:spcAft>
        <a:buSzPct val="125000"/>
        <a:buFont typeface="Hoefler Text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>
            <a:extLst>
              <a:ext uri="{FF2B5EF4-FFF2-40B4-BE49-F238E27FC236}">
                <a16:creationId xmlns:a16="http://schemas.microsoft.com/office/drawing/2014/main" id="{3D160BBE-FB0A-C9C9-860D-803FA353B3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89000" y="1612900"/>
            <a:ext cx="7366000" cy="16764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title style</a:t>
            </a:r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9BFB31AE-B769-6C46-7761-6AB4F562A7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89000" y="3644900"/>
            <a:ext cx="7366000" cy="11430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Hoefler Text" pitchFamily="-84" charset="0"/>
              </a:rPr>
              <a:t>Second level</a:t>
            </a:r>
          </a:p>
          <a:p>
            <a:pPr lvl="2"/>
            <a:r>
              <a:rPr lang="en-US" altLang="en-US">
                <a:sym typeface="Hoefler Text" pitchFamily="-84" charset="0"/>
              </a:rPr>
              <a:t>Third level</a:t>
            </a:r>
          </a:p>
          <a:p>
            <a:pPr lvl="3"/>
            <a:r>
              <a:rPr lang="en-US" altLang="en-US">
                <a:sym typeface="Hoefler Text" pitchFamily="-84" charset="0"/>
              </a:rPr>
              <a:t>Fourth level</a:t>
            </a:r>
          </a:p>
          <a:p>
            <a:pPr lvl="4"/>
            <a:r>
              <a:rPr lang="en-US" altLang="en-US">
                <a:sym typeface="Hoefler Text" pitchFamily="-84" charset="0"/>
              </a:rPr>
              <a:t>Fifth level</a:t>
            </a:r>
          </a:p>
        </p:txBody>
      </p:sp>
      <p:pic>
        <p:nvPicPr>
          <p:cNvPr id="21508" name="Picture 3">
            <a:extLst>
              <a:ext uri="{FF2B5EF4-FFF2-40B4-BE49-F238E27FC236}">
                <a16:creationId xmlns:a16="http://schemas.microsoft.com/office/drawing/2014/main" id="{5F4BAFAC-8674-9AF9-3333-FEB5C77CA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00" y="3378200"/>
            <a:ext cx="3340100" cy="9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Hoefler Text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>
            <a:extLst>
              <a:ext uri="{FF2B5EF4-FFF2-40B4-BE49-F238E27FC236}">
                <a16:creationId xmlns:a16="http://schemas.microsoft.com/office/drawing/2014/main" id="{E27C0FE8-8A55-BDE4-13DD-15EA4DD4F3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89000" y="2578100"/>
            <a:ext cx="7366000" cy="16764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Hoefler Text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>
            <a:extLst>
              <a:ext uri="{FF2B5EF4-FFF2-40B4-BE49-F238E27FC236}">
                <a16:creationId xmlns:a16="http://schemas.microsoft.com/office/drawing/2014/main" id="{6B47E139-6D0A-5C83-B7D0-46FAAFF4EF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89000" y="5105400"/>
            <a:ext cx="7366000" cy="13970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Hoefler Text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>
            <a:extLst>
              <a:ext uri="{FF2B5EF4-FFF2-40B4-BE49-F238E27FC236}">
                <a16:creationId xmlns:a16="http://schemas.microsoft.com/office/drawing/2014/main" id="{E9A345D5-539D-7D2B-D7CB-622A465359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1143000"/>
            <a:ext cx="4140200" cy="21463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title style</a:t>
            </a:r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CF2464C2-ECBC-21DE-1A27-53B843C920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3644900"/>
            <a:ext cx="4140200" cy="21463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Hoefler Text" pitchFamily="-84" charset="0"/>
              </a:rPr>
              <a:t>Second level</a:t>
            </a:r>
          </a:p>
          <a:p>
            <a:pPr lvl="2"/>
            <a:r>
              <a:rPr lang="en-US" altLang="en-US">
                <a:sym typeface="Hoefler Text" pitchFamily="-84" charset="0"/>
              </a:rPr>
              <a:t>Third level</a:t>
            </a:r>
          </a:p>
          <a:p>
            <a:pPr lvl="3"/>
            <a:r>
              <a:rPr lang="en-US" altLang="en-US">
                <a:sym typeface="Hoefler Text" pitchFamily="-84" charset="0"/>
              </a:rPr>
              <a:t>Fourth level</a:t>
            </a:r>
          </a:p>
          <a:p>
            <a:pPr lvl="4"/>
            <a:r>
              <a:rPr lang="en-US" altLang="en-US">
                <a:sym typeface="Hoefler Text" pitchFamily="-84" charset="0"/>
              </a:rPr>
              <a:t>Fifth level</a:t>
            </a:r>
          </a:p>
        </p:txBody>
      </p:sp>
      <p:pic>
        <p:nvPicPr>
          <p:cNvPr id="24580" name="Picture 3">
            <a:extLst>
              <a:ext uri="{FF2B5EF4-FFF2-40B4-BE49-F238E27FC236}">
                <a16:creationId xmlns:a16="http://schemas.microsoft.com/office/drawing/2014/main" id="{5FD590B2-ED7D-B704-93E3-75982E2DB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378200"/>
            <a:ext cx="3340100" cy="9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Hoefler Text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>
            <a:extLst>
              <a:ext uri="{FF2B5EF4-FFF2-40B4-BE49-F238E27FC236}">
                <a16:creationId xmlns:a16="http://schemas.microsoft.com/office/drawing/2014/main" id="{4043481D-C8EB-51C1-ABA8-4E7CC1589D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89000" y="279400"/>
            <a:ext cx="7366000" cy="13970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title style</a:t>
            </a:r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35E79752-8461-B7EA-E2E3-B52B126054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89000" y="1752600"/>
            <a:ext cx="3454400" cy="44704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Hoefler Text" pitchFamily="-84" charset="0"/>
              </a:rPr>
              <a:t>Second level</a:t>
            </a:r>
          </a:p>
          <a:p>
            <a:pPr lvl="2"/>
            <a:r>
              <a:rPr lang="en-US" altLang="en-US">
                <a:sym typeface="Hoefler Text" pitchFamily="-84" charset="0"/>
              </a:rPr>
              <a:t>Third level</a:t>
            </a:r>
          </a:p>
          <a:p>
            <a:pPr lvl="3"/>
            <a:r>
              <a:rPr lang="en-US" altLang="en-US">
                <a:sym typeface="Hoefler Text" pitchFamily="-84" charset="0"/>
              </a:rPr>
              <a:t>Fourth level</a:t>
            </a:r>
          </a:p>
          <a:p>
            <a:pPr lvl="4"/>
            <a:r>
              <a:rPr lang="en-US" altLang="en-US">
                <a:sym typeface="Hoefler Text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Hoefler Text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9pPr>
    </p:titleStyle>
    <p:bodyStyle>
      <a:lvl1pPr marL="455613" indent="-269875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1pPr>
      <a:lvl2pPr marL="852488" indent="-268288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2pPr>
      <a:lvl3pPr marL="1258888" indent="-268288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3pPr>
      <a:lvl4pPr marL="1665288" indent="-268288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4pPr>
      <a:lvl5pPr marL="2071688" indent="-268288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5pPr>
      <a:lvl6pPr marL="2528888" indent="-268288" algn="l" rtl="0" fontAlgn="base">
        <a:spcBef>
          <a:spcPts val="2900"/>
        </a:spcBef>
        <a:spcAft>
          <a:spcPct val="0"/>
        </a:spcAft>
        <a:buSzPct val="125000"/>
        <a:buFont typeface="Hoefler Text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6pPr>
      <a:lvl7pPr marL="2986088" indent="-268288" algn="l" rtl="0" fontAlgn="base">
        <a:spcBef>
          <a:spcPts val="2900"/>
        </a:spcBef>
        <a:spcAft>
          <a:spcPct val="0"/>
        </a:spcAft>
        <a:buSzPct val="125000"/>
        <a:buFont typeface="Hoefler Text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7pPr>
      <a:lvl8pPr marL="3443288" indent="-268288" algn="l" rtl="0" fontAlgn="base">
        <a:spcBef>
          <a:spcPts val="2900"/>
        </a:spcBef>
        <a:spcAft>
          <a:spcPct val="0"/>
        </a:spcAft>
        <a:buSzPct val="125000"/>
        <a:buFont typeface="Hoefler Text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8pPr>
      <a:lvl9pPr marL="3900488" indent="-268288" algn="l" rtl="0" fontAlgn="base">
        <a:spcBef>
          <a:spcPts val="2900"/>
        </a:spcBef>
        <a:spcAft>
          <a:spcPct val="0"/>
        </a:spcAft>
        <a:buSzPct val="125000"/>
        <a:buFont typeface="Hoefler Text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>
            <a:extLst>
              <a:ext uri="{FF2B5EF4-FFF2-40B4-BE49-F238E27FC236}">
                <a16:creationId xmlns:a16="http://schemas.microsoft.com/office/drawing/2014/main" id="{AC9680BA-4944-390C-6E17-43FA7E005F8E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889000" y="177800"/>
            <a:ext cx="736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title style</a:t>
            </a:r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1ED9D20C-C246-1A37-2F94-13852C57F32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889000" y="1943100"/>
            <a:ext cx="7366000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Gill Sans" pitchFamily="-84" charset="0"/>
              </a:rPr>
              <a:t>Second level</a:t>
            </a:r>
          </a:p>
          <a:p>
            <a:pPr lvl="2"/>
            <a:r>
              <a:rPr lang="en-US" altLang="en-US">
                <a:sym typeface="Gill Sans" pitchFamily="-84" charset="0"/>
              </a:rPr>
              <a:t>Third level</a:t>
            </a:r>
          </a:p>
          <a:p>
            <a:pPr lvl="3"/>
            <a:r>
              <a:rPr lang="en-US" altLang="en-US">
                <a:sym typeface="Gill Sans" pitchFamily="-84" charset="0"/>
              </a:rPr>
              <a:t>Fourth level</a:t>
            </a:r>
          </a:p>
          <a:p>
            <a:pPr lvl="4"/>
            <a:r>
              <a:rPr lang="en-US" altLang="en-US">
                <a:sym typeface="Gill Sans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660400" indent="-444500" algn="l" rtl="0" eaLnBrk="0" fontAlgn="base" hangingPunct="0">
        <a:spcBef>
          <a:spcPts val="16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1003300" indent="-444500" algn="l" rtl="0" eaLnBrk="0" fontAlgn="base" hangingPunct="0">
        <a:spcBef>
          <a:spcPts val="16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346200" indent="-444500" algn="l" rtl="0" eaLnBrk="0" fontAlgn="base" hangingPunct="0">
        <a:spcBef>
          <a:spcPts val="16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701800" indent="-444500" algn="l" rtl="0" eaLnBrk="0" fontAlgn="base" hangingPunct="0">
        <a:spcBef>
          <a:spcPts val="16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44700" indent="-444500" algn="l" rtl="0" eaLnBrk="0" fontAlgn="base" hangingPunct="0">
        <a:spcBef>
          <a:spcPts val="16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2501900" indent="-444500" algn="l" rtl="0" fontAlgn="base">
        <a:spcBef>
          <a:spcPts val="16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959100" indent="-444500" algn="l" rtl="0" fontAlgn="base">
        <a:spcBef>
          <a:spcPts val="16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416300" indent="-444500" algn="l" rtl="0" fontAlgn="base">
        <a:spcBef>
          <a:spcPts val="16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3873500" indent="-444500" algn="l" rtl="0" fontAlgn="base">
        <a:spcBef>
          <a:spcPts val="16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>
            <a:extLst>
              <a:ext uri="{FF2B5EF4-FFF2-40B4-BE49-F238E27FC236}">
                <a16:creationId xmlns:a16="http://schemas.microsoft.com/office/drawing/2014/main" id="{6DDA45FB-62F1-034C-FB33-1C452733782B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889000" y="2095500"/>
            <a:ext cx="7366000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>
            <a:extLst>
              <a:ext uri="{FF2B5EF4-FFF2-40B4-BE49-F238E27FC236}">
                <a16:creationId xmlns:a16="http://schemas.microsoft.com/office/drawing/2014/main" id="{A8A16998-0ADB-D95D-5102-786316526A1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889000" y="3530600"/>
            <a:ext cx="73660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Gill Sans" pitchFamily="-84" charset="0"/>
              </a:rPr>
              <a:t>Second level</a:t>
            </a:r>
          </a:p>
          <a:p>
            <a:pPr lvl="2"/>
            <a:r>
              <a:rPr lang="en-US" altLang="en-US">
                <a:sym typeface="Gill Sans" pitchFamily="-84" charset="0"/>
              </a:rPr>
              <a:t>Third level</a:t>
            </a:r>
          </a:p>
          <a:p>
            <a:pPr lvl="3"/>
            <a:r>
              <a:rPr lang="en-US" altLang="en-US">
                <a:sym typeface="Gill Sans" pitchFamily="-84" charset="0"/>
              </a:rPr>
              <a:t>Fourth level</a:t>
            </a:r>
          </a:p>
          <a:p>
            <a:pPr lvl="4"/>
            <a:r>
              <a:rPr lang="en-US" altLang="en-US">
                <a:sym typeface="Gill Sans" pitchFamily="-84" charset="0"/>
              </a:rPr>
              <a:t>Fifth level</a:t>
            </a:r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0CCC189E-86C7-A5E3-1720-FD3FCBC1F44D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889000" y="1155700"/>
            <a:ext cx="73660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>
            <a:extLst>
              <a:ext uri="{FF2B5EF4-FFF2-40B4-BE49-F238E27FC236}">
                <a16:creationId xmlns:a16="http://schemas.microsoft.com/office/drawing/2014/main" id="{397C342E-E3B0-2E5C-107D-B222D220D558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889000" y="5181600"/>
            <a:ext cx="73660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>
            <a:extLst>
              <a:ext uri="{FF2B5EF4-FFF2-40B4-BE49-F238E27FC236}">
                <a16:creationId xmlns:a16="http://schemas.microsoft.com/office/drawing/2014/main" id="{DF03BA63-C6F7-24D2-A355-B624ACC6A47A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889000" y="5181600"/>
            <a:ext cx="73660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Text Box 1">
            <a:extLst>
              <a:ext uri="{FF2B5EF4-FFF2-40B4-BE49-F238E27FC236}">
                <a16:creationId xmlns:a16="http://schemas.microsoft.com/office/drawing/2014/main" id="{CDDA2D2A-1FA9-7948-5EF6-BC875D013A68}"/>
              </a:ext>
            </a:extLst>
          </p:cNvPr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78787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fld id="{8473E7B3-44B9-4C75-812D-7FE49288323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N W3" charset="-128"/>
          <a:cs typeface="ヒラギノ角ゴ ProN W3" charset="-128"/>
          <a:sym typeface="Calibri" charset="0"/>
        </a:defRPr>
      </a:lvl9pPr>
    </p:titleStyle>
    <p:bodyStyle>
      <a:lvl1pPr marL="342900" indent="-342900" algn="l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6pPr>
      <a:lvl7pPr marL="2971800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7pPr>
      <a:lvl8pPr marL="3429000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8pPr>
      <a:lvl9pPr marL="3886200" indent="-228600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>
            <a:extLst>
              <a:ext uri="{FF2B5EF4-FFF2-40B4-BE49-F238E27FC236}">
                <a16:creationId xmlns:a16="http://schemas.microsoft.com/office/drawing/2014/main" id="{8443C0FB-A8CE-8497-34CF-09FE6BCBB73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444500" y="3378200"/>
            <a:ext cx="41275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Gill Sans" pitchFamily="-84" charset="0"/>
              </a:rPr>
              <a:t>Second level</a:t>
            </a:r>
          </a:p>
          <a:p>
            <a:pPr lvl="2"/>
            <a:r>
              <a:rPr lang="en-US" altLang="en-US">
                <a:sym typeface="Gill Sans" pitchFamily="-84" charset="0"/>
              </a:rPr>
              <a:t>Third level</a:t>
            </a:r>
          </a:p>
          <a:p>
            <a:pPr lvl="3"/>
            <a:r>
              <a:rPr lang="en-US" altLang="en-US">
                <a:sym typeface="Gill Sans" pitchFamily="-84" charset="0"/>
              </a:rPr>
              <a:t>Fourth level</a:t>
            </a:r>
          </a:p>
          <a:p>
            <a:pPr lvl="4"/>
            <a:r>
              <a:rPr lang="en-US" altLang="en-US">
                <a:sym typeface="Gill Sans" pitchFamily="-84" charset="0"/>
              </a:rPr>
              <a:t>Fifth level</a:t>
            </a:r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7BCB74CD-EC46-C234-6AC1-EB32714B1C57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444500" y="990600"/>
            <a:ext cx="41275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>
            <a:extLst>
              <a:ext uri="{FF2B5EF4-FFF2-40B4-BE49-F238E27FC236}">
                <a16:creationId xmlns:a16="http://schemas.microsoft.com/office/drawing/2014/main" id="{08D2DF76-3ABA-A94C-B041-0B8A7D6EA77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444500" y="3378200"/>
            <a:ext cx="41275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Gill Sans" pitchFamily="-84" charset="0"/>
              </a:rPr>
              <a:t>Second level</a:t>
            </a:r>
          </a:p>
          <a:p>
            <a:pPr lvl="2"/>
            <a:r>
              <a:rPr lang="en-US" altLang="en-US">
                <a:sym typeface="Gill Sans" pitchFamily="-84" charset="0"/>
              </a:rPr>
              <a:t>Third level</a:t>
            </a:r>
          </a:p>
          <a:p>
            <a:pPr lvl="3"/>
            <a:r>
              <a:rPr lang="en-US" altLang="en-US">
                <a:sym typeface="Gill Sans" pitchFamily="-84" charset="0"/>
              </a:rPr>
              <a:t>Fourth level</a:t>
            </a:r>
          </a:p>
          <a:p>
            <a:pPr lvl="4"/>
            <a:r>
              <a:rPr lang="en-US" altLang="en-US">
                <a:sym typeface="Gill Sans" pitchFamily="-84" charset="0"/>
              </a:rPr>
              <a:t>Fifth level</a:t>
            </a:r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C38A0481-41D4-BFB3-C274-9EB86C477A22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444500" y="990600"/>
            <a:ext cx="41275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>
            <a:extLst>
              <a:ext uri="{FF2B5EF4-FFF2-40B4-BE49-F238E27FC236}">
                <a16:creationId xmlns:a16="http://schemas.microsoft.com/office/drawing/2014/main" id="{E2BC0BD0-A365-35CD-83DB-AD7AEAF22B1E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889000" y="177800"/>
            <a:ext cx="736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698500" indent="-444500" algn="l" rtl="0" eaLnBrk="0" fontAlgn="base" hangingPunct="0">
        <a:spcBef>
          <a:spcPts val="16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1041400" indent="-444500" algn="l" rtl="0" eaLnBrk="0" fontAlgn="base" hangingPunct="0">
        <a:spcBef>
          <a:spcPts val="16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384300" indent="-444500" algn="l" rtl="0" eaLnBrk="0" fontAlgn="base" hangingPunct="0">
        <a:spcBef>
          <a:spcPts val="16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739900" indent="-444500" algn="l" rtl="0" eaLnBrk="0" fontAlgn="base" hangingPunct="0">
        <a:spcBef>
          <a:spcPts val="16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82800" indent="-444500" algn="l" rtl="0" eaLnBrk="0" fontAlgn="base" hangingPunct="0">
        <a:spcBef>
          <a:spcPts val="16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2540000" indent="-444500" algn="l" rtl="0" fontAlgn="base">
        <a:spcBef>
          <a:spcPts val="16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997200" indent="-444500" algn="l" rtl="0" fontAlgn="base">
        <a:spcBef>
          <a:spcPts val="16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454400" indent="-444500" algn="l" rtl="0" fontAlgn="base">
        <a:spcBef>
          <a:spcPts val="16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3911600" indent="-444500" algn="l" rtl="0" fontAlgn="base">
        <a:spcBef>
          <a:spcPts val="16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698500" indent="-444500" algn="l" rtl="0" eaLnBrk="0" fontAlgn="base" hangingPunct="0">
        <a:spcBef>
          <a:spcPts val="16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1041400" indent="-444500" algn="l" rtl="0" eaLnBrk="0" fontAlgn="base" hangingPunct="0">
        <a:spcBef>
          <a:spcPts val="16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384300" indent="-444500" algn="l" rtl="0" eaLnBrk="0" fontAlgn="base" hangingPunct="0">
        <a:spcBef>
          <a:spcPts val="16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739900" indent="-444500" algn="l" rtl="0" eaLnBrk="0" fontAlgn="base" hangingPunct="0">
        <a:spcBef>
          <a:spcPts val="16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82800" indent="-444500" algn="l" rtl="0" eaLnBrk="0" fontAlgn="base" hangingPunct="0">
        <a:spcBef>
          <a:spcPts val="16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2540000" indent="-444500" algn="l" rtl="0" fontAlgn="base">
        <a:spcBef>
          <a:spcPts val="16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997200" indent="-444500" algn="l" rtl="0" fontAlgn="base">
        <a:spcBef>
          <a:spcPts val="16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454400" indent="-444500" algn="l" rtl="0" fontAlgn="base">
        <a:spcBef>
          <a:spcPts val="16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3911600" indent="-444500" algn="l" rtl="0" fontAlgn="base">
        <a:spcBef>
          <a:spcPts val="16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>
            <a:extLst>
              <a:ext uri="{FF2B5EF4-FFF2-40B4-BE49-F238E27FC236}">
                <a16:creationId xmlns:a16="http://schemas.microsoft.com/office/drawing/2014/main" id="{F3D5FC20-72DD-401B-E846-B1BDD56FAC60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889000" y="177800"/>
            <a:ext cx="736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title style</a:t>
            </a:r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47F8EF16-A3E9-0D27-60BF-DEE174E3410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889000" y="1943100"/>
            <a:ext cx="3543300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Gill Sans" pitchFamily="-84" charset="0"/>
              </a:rPr>
              <a:t>Second level</a:t>
            </a:r>
          </a:p>
          <a:p>
            <a:pPr lvl="2"/>
            <a:r>
              <a:rPr lang="en-US" altLang="en-US">
                <a:sym typeface="Gill Sans" pitchFamily="-84" charset="0"/>
              </a:rPr>
              <a:t>Third level</a:t>
            </a:r>
          </a:p>
          <a:p>
            <a:pPr lvl="3"/>
            <a:r>
              <a:rPr lang="en-US" altLang="en-US">
                <a:sym typeface="Gill Sans" pitchFamily="-84" charset="0"/>
              </a:rPr>
              <a:t>Fourth level</a:t>
            </a:r>
          </a:p>
          <a:p>
            <a:pPr lvl="4"/>
            <a:r>
              <a:rPr lang="en-US" altLang="en-US">
                <a:sym typeface="Gill Sans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6016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9445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2874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430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19859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2443163" indent="-385763" algn="l" rtl="0" fontAlgn="base">
        <a:spcBef>
          <a:spcPts val="2700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900363" indent="-385763" algn="l" rtl="0" fontAlgn="base">
        <a:spcBef>
          <a:spcPts val="2700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357563" indent="-385763" algn="l" rtl="0" fontAlgn="base">
        <a:spcBef>
          <a:spcPts val="2700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3814763" indent="-385763" algn="l" rtl="0" fontAlgn="base">
        <a:spcBef>
          <a:spcPts val="2700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">
            <a:extLst>
              <a:ext uri="{FF2B5EF4-FFF2-40B4-BE49-F238E27FC236}">
                <a16:creationId xmlns:a16="http://schemas.microsoft.com/office/drawing/2014/main" id="{20FB68DE-09FA-35DE-6C5F-8E8AC48FAA01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889000" y="177800"/>
            <a:ext cx="736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title style</a:t>
            </a:r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280A60C8-B51B-6C3C-8AC2-5142819BB87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889000" y="1943100"/>
            <a:ext cx="7366000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Gill Sans" pitchFamily="-84" charset="0"/>
              </a:rPr>
              <a:t>Second level</a:t>
            </a:r>
          </a:p>
          <a:p>
            <a:pPr lvl="2"/>
            <a:r>
              <a:rPr lang="en-US" altLang="en-US">
                <a:sym typeface="Gill Sans" pitchFamily="-84" charset="0"/>
              </a:rPr>
              <a:t>Third level</a:t>
            </a:r>
          </a:p>
          <a:p>
            <a:pPr lvl="3"/>
            <a:r>
              <a:rPr lang="en-US" altLang="en-US">
                <a:sym typeface="Gill Sans" pitchFamily="-84" charset="0"/>
              </a:rPr>
              <a:t>Fourth level</a:t>
            </a:r>
          </a:p>
          <a:p>
            <a:pPr lvl="4"/>
            <a:r>
              <a:rPr lang="en-US" altLang="en-US">
                <a:sym typeface="Gill Sans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6016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9445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2874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430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19859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2443163" indent="-385763" algn="l" rtl="0" fontAlgn="base">
        <a:spcBef>
          <a:spcPts val="2700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900363" indent="-385763" algn="l" rtl="0" fontAlgn="base">
        <a:spcBef>
          <a:spcPts val="2700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357563" indent="-385763" algn="l" rtl="0" fontAlgn="base">
        <a:spcBef>
          <a:spcPts val="2700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3814763" indent="-385763" algn="l" rtl="0" fontAlgn="base">
        <a:spcBef>
          <a:spcPts val="2700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>
            <a:extLst>
              <a:ext uri="{FF2B5EF4-FFF2-40B4-BE49-F238E27FC236}">
                <a16:creationId xmlns:a16="http://schemas.microsoft.com/office/drawing/2014/main" id="{67511059-2E41-2759-811C-7735E8A1F424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889000" y="177800"/>
            <a:ext cx="736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title style</a:t>
            </a: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0E2BF767-9A9B-92F4-B4E1-177DBD8FF6F7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5461000" y="1943100"/>
            <a:ext cx="2794000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Gill Sans" pitchFamily="-84" charset="0"/>
              </a:rPr>
              <a:t>Second level</a:t>
            </a:r>
          </a:p>
          <a:p>
            <a:pPr lvl="2"/>
            <a:r>
              <a:rPr lang="en-US" altLang="en-US">
                <a:sym typeface="Gill Sans" pitchFamily="-84" charset="0"/>
              </a:rPr>
              <a:t>Third level</a:t>
            </a:r>
          </a:p>
          <a:p>
            <a:pPr lvl="3"/>
            <a:r>
              <a:rPr lang="en-US" altLang="en-US">
                <a:sym typeface="Gill Sans" pitchFamily="-84" charset="0"/>
              </a:rPr>
              <a:t>Fourth level</a:t>
            </a:r>
          </a:p>
          <a:p>
            <a:pPr lvl="4"/>
            <a:r>
              <a:rPr lang="en-US" altLang="en-US">
                <a:sym typeface="Gill Sans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6016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9445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2874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430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19859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2443163" indent="-385763" algn="l" rtl="0" fontAlgn="base">
        <a:spcBef>
          <a:spcPts val="2700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900363" indent="-385763" algn="l" rtl="0" fontAlgn="base">
        <a:spcBef>
          <a:spcPts val="2700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357563" indent="-385763" algn="l" rtl="0" fontAlgn="base">
        <a:spcBef>
          <a:spcPts val="2700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3814763" indent="-385763" algn="l" rtl="0" fontAlgn="base">
        <a:spcBef>
          <a:spcPts val="2700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>
            <a:extLst>
              <a:ext uri="{FF2B5EF4-FFF2-40B4-BE49-F238E27FC236}">
                <a16:creationId xmlns:a16="http://schemas.microsoft.com/office/drawing/2014/main" id="{F034CAC6-FDFF-EA95-671B-D9E6CD6E2842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889000" y="177800"/>
            <a:ext cx="736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title style</a:t>
            </a:r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8D904B2D-EC52-13A8-BD89-56AFF750D1D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889000" y="1943100"/>
            <a:ext cx="3543300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Gill Sans" pitchFamily="-84" charset="0"/>
              </a:rPr>
              <a:t>Second level</a:t>
            </a:r>
          </a:p>
          <a:p>
            <a:pPr lvl="2"/>
            <a:r>
              <a:rPr lang="en-US" altLang="en-US">
                <a:sym typeface="Gill Sans" pitchFamily="-84" charset="0"/>
              </a:rPr>
              <a:t>Third level</a:t>
            </a:r>
          </a:p>
          <a:p>
            <a:pPr lvl="3"/>
            <a:r>
              <a:rPr lang="en-US" altLang="en-US">
                <a:sym typeface="Gill Sans" pitchFamily="-84" charset="0"/>
              </a:rPr>
              <a:t>Fourth level</a:t>
            </a:r>
          </a:p>
          <a:p>
            <a:pPr lvl="4"/>
            <a:r>
              <a:rPr lang="en-US" altLang="en-US">
                <a:sym typeface="Gill Sans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6016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9445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2874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430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1985963" indent="-385763" algn="l" rtl="0" eaLnBrk="0" fontAlgn="base" hangingPunct="0">
        <a:spcBef>
          <a:spcPts val="2700"/>
        </a:spcBef>
        <a:spcAft>
          <a:spcPct val="0"/>
        </a:spcAft>
        <a:buSzPct val="171000"/>
        <a:buFont typeface="Gill Sans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2443163" indent="-385763" algn="l" rtl="0" fontAlgn="base">
        <a:spcBef>
          <a:spcPts val="2700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900363" indent="-385763" algn="l" rtl="0" fontAlgn="base">
        <a:spcBef>
          <a:spcPts val="2700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357563" indent="-385763" algn="l" rtl="0" fontAlgn="base">
        <a:spcBef>
          <a:spcPts val="2700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3814763" indent="-385763" algn="l" rtl="0" fontAlgn="base">
        <a:spcBef>
          <a:spcPts val="2700"/>
        </a:spcBef>
        <a:spcAft>
          <a:spcPct val="0"/>
        </a:spcAft>
        <a:buSzPct val="171000"/>
        <a:buFont typeface="Gill San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>
            <a:extLst>
              <a:ext uri="{FF2B5EF4-FFF2-40B4-BE49-F238E27FC236}">
                <a16:creationId xmlns:a16="http://schemas.microsoft.com/office/drawing/2014/main" id="{7BA70907-8F4F-43DE-87D1-21DA58A8CF8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889000" y="889000"/>
            <a:ext cx="7366000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Gill Sans" pitchFamily="-84" charset="0"/>
              </a:rPr>
              <a:t>Second level</a:t>
            </a:r>
          </a:p>
          <a:p>
            <a:pPr lvl="2"/>
            <a:r>
              <a:rPr lang="en-US" altLang="en-US">
                <a:sym typeface="Gill Sans" pitchFamily="-84" charset="0"/>
              </a:rPr>
              <a:t>Third level</a:t>
            </a:r>
          </a:p>
          <a:p>
            <a:pPr lvl="3"/>
            <a:r>
              <a:rPr lang="en-US" altLang="en-US">
                <a:sym typeface="Gill Sans" pitchFamily="-84" charset="0"/>
              </a:rPr>
              <a:t>Fourth level</a:t>
            </a:r>
          </a:p>
          <a:p>
            <a:pPr lvl="4"/>
            <a:r>
              <a:rPr lang="en-US" altLang="en-US">
                <a:sym typeface="Gill Sans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Gill Sans" charset="0"/>
          <a:ea typeface="ヒラギノ角ゴ ProN W3" charset="-128"/>
          <a:cs typeface="ヒラギノ角ゴ ProN W3" charset="-128"/>
          <a:sym typeface="Gill Sans" charset="0"/>
        </a:defRPr>
      </a:lvl9pPr>
    </p:titleStyle>
    <p:bodyStyle>
      <a:lvl1pPr marL="660400" indent="-444500" algn="l" rtl="0" eaLnBrk="0" fontAlgn="base" hangingPunct="0">
        <a:spcBef>
          <a:spcPts val="33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1003300" indent="-444500" algn="l" rtl="0" eaLnBrk="0" fontAlgn="base" hangingPunct="0">
        <a:spcBef>
          <a:spcPts val="33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346200" indent="-444500" algn="l" rtl="0" eaLnBrk="0" fontAlgn="base" hangingPunct="0">
        <a:spcBef>
          <a:spcPts val="33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701800" indent="-444500" algn="l" rtl="0" eaLnBrk="0" fontAlgn="base" hangingPunct="0">
        <a:spcBef>
          <a:spcPts val="33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44700" indent="-444500" algn="l" rtl="0" eaLnBrk="0" fontAlgn="base" hangingPunct="0">
        <a:spcBef>
          <a:spcPts val="3300"/>
        </a:spcBef>
        <a:spcAft>
          <a:spcPct val="0"/>
        </a:spcAft>
        <a:buSzPct val="171000"/>
        <a:buFont typeface="Gill Sans" pitchFamily="-8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2501900" indent="-444500" algn="l" rtl="0" fontAlgn="base">
        <a:spcBef>
          <a:spcPts val="33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959100" indent="-444500" algn="l" rtl="0" fontAlgn="base">
        <a:spcBef>
          <a:spcPts val="33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416300" indent="-444500" algn="l" rtl="0" fontAlgn="base">
        <a:spcBef>
          <a:spcPts val="33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3873500" indent="-444500" algn="l" rtl="0" fontAlgn="base">
        <a:spcBef>
          <a:spcPts val="33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>
            <a:extLst>
              <a:ext uri="{FF2B5EF4-FFF2-40B4-BE49-F238E27FC236}">
                <a16:creationId xmlns:a16="http://schemas.microsoft.com/office/drawing/2014/main" id="{C378FD88-ABC4-749F-832E-F72B47DAE0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89000" y="279400"/>
            <a:ext cx="7366000" cy="13970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title style</a:t>
            </a:r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01838B83-B073-B100-D112-2E40874E76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89000" y="1752600"/>
            <a:ext cx="7366000" cy="44704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Hoefler Text" pitchFamily="-84" charset="0"/>
              </a:rPr>
              <a:t>Second level</a:t>
            </a:r>
          </a:p>
          <a:p>
            <a:pPr lvl="2"/>
            <a:r>
              <a:rPr lang="en-US" altLang="en-US">
                <a:sym typeface="Hoefler Text" pitchFamily="-84" charset="0"/>
              </a:rPr>
              <a:t>Third level</a:t>
            </a:r>
          </a:p>
          <a:p>
            <a:pPr lvl="3"/>
            <a:r>
              <a:rPr lang="en-US" altLang="en-US">
                <a:sym typeface="Hoefler Text" pitchFamily="-84" charset="0"/>
              </a:rPr>
              <a:t>Fourth level</a:t>
            </a:r>
          </a:p>
          <a:p>
            <a:pPr lvl="4"/>
            <a:r>
              <a:rPr lang="en-US" altLang="en-US">
                <a:sym typeface="Hoefler Text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Hoefler Text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9pPr>
    </p:titleStyle>
    <p:bodyStyle>
      <a:lvl1pPr marL="455613" indent="-269875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1pPr>
      <a:lvl2pPr marL="852488" indent="-268288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2pPr>
      <a:lvl3pPr marL="1258888" indent="-268288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3pPr>
      <a:lvl4pPr marL="1665288" indent="-268288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4pPr>
      <a:lvl5pPr marL="2071688" indent="-268288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5pPr>
      <a:lvl6pPr marL="2528888" indent="-268288" algn="l" rtl="0" fontAlgn="base">
        <a:spcBef>
          <a:spcPts val="2900"/>
        </a:spcBef>
        <a:spcAft>
          <a:spcPct val="0"/>
        </a:spcAft>
        <a:buSzPct val="125000"/>
        <a:buFont typeface="Hoefler Text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6pPr>
      <a:lvl7pPr marL="2986088" indent="-268288" algn="l" rtl="0" fontAlgn="base">
        <a:spcBef>
          <a:spcPts val="2900"/>
        </a:spcBef>
        <a:spcAft>
          <a:spcPct val="0"/>
        </a:spcAft>
        <a:buSzPct val="125000"/>
        <a:buFont typeface="Hoefler Text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7pPr>
      <a:lvl8pPr marL="3443288" indent="-268288" algn="l" rtl="0" fontAlgn="base">
        <a:spcBef>
          <a:spcPts val="2900"/>
        </a:spcBef>
        <a:spcAft>
          <a:spcPct val="0"/>
        </a:spcAft>
        <a:buSzPct val="125000"/>
        <a:buFont typeface="Hoefler Text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8pPr>
      <a:lvl9pPr marL="3900488" indent="-268288" algn="l" rtl="0" fontAlgn="base">
        <a:spcBef>
          <a:spcPts val="2900"/>
        </a:spcBef>
        <a:spcAft>
          <a:spcPct val="0"/>
        </a:spcAft>
        <a:buSzPct val="125000"/>
        <a:buFont typeface="Hoefler Text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>
            <a:extLst>
              <a:ext uri="{FF2B5EF4-FFF2-40B4-BE49-F238E27FC236}">
                <a16:creationId xmlns:a16="http://schemas.microsoft.com/office/drawing/2014/main" id="{17579D8A-96CB-EDDB-2B70-A4A1E90258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89000" y="279400"/>
            <a:ext cx="7366000" cy="13970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title style</a:t>
            </a:r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6C376F0E-B939-9447-9EC6-C42C402E65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89000" y="1752600"/>
            <a:ext cx="3454400" cy="44704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Hoefler Text" pitchFamily="-84" charset="0"/>
              </a:rPr>
              <a:t>Second level</a:t>
            </a:r>
          </a:p>
          <a:p>
            <a:pPr lvl="2"/>
            <a:r>
              <a:rPr lang="en-US" altLang="en-US">
                <a:sym typeface="Hoefler Text" pitchFamily="-84" charset="0"/>
              </a:rPr>
              <a:t>Third level</a:t>
            </a:r>
          </a:p>
          <a:p>
            <a:pPr lvl="3"/>
            <a:r>
              <a:rPr lang="en-US" altLang="en-US">
                <a:sym typeface="Hoefler Text" pitchFamily="-84" charset="0"/>
              </a:rPr>
              <a:t>Fourth level</a:t>
            </a:r>
          </a:p>
          <a:p>
            <a:pPr lvl="4"/>
            <a:r>
              <a:rPr lang="en-US" altLang="en-US">
                <a:sym typeface="Hoefler Text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Hoefler Text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9pPr>
    </p:titleStyle>
    <p:bodyStyle>
      <a:lvl1pPr marL="455613" indent="-269875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1pPr>
      <a:lvl2pPr marL="852488" indent="-268288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2pPr>
      <a:lvl3pPr marL="1258888" indent="-268288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3pPr>
      <a:lvl4pPr marL="1665288" indent="-268288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4pPr>
      <a:lvl5pPr marL="2071688" indent="-268288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5pPr>
      <a:lvl6pPr marL="2528888" indent="-268288" algn="l" rtl="0" fontAlgn="base">
        <a:spcBef>
          <a:spcPts val="2900"/>
        </a:spcBef>
        <a:spcAft>
          <a:spcPct val="0"/>
        </a:spcAft>
        <a:buSzPct val="125000"/>
        <a:buFont typeface="Hoefler Text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6pPr>
      <a:lvl7pPr marL="2986088" indent="-268288" algn="l" rtl="0" fontAlgn="base">
        <a:spcBef>
          <a:spcPts val="2900"/>
        </a:spcBef>
        <a:spcAft>
          <a:spcPct val="0"/>
        </a:spcAft>
        <a:buSzPct val="125000"/>
        <a:buFont typeface="Hoefler Text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7pPr>
      <a:lvl8pPr marL="3443288" indent="-268288" algn="l" rtl="0" fontAlgn="base">
        <a:spcBef>
          <a:spcPts val="2900"/>
        </a:spcBef>
        <a:spcAft>
          <a:spcPct val="0"/>
        </a:spcAft>
        <a:buSzPct val="125000"/>
        <a:buFont typeface="Hoefler Text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8pPr>
      <a:lvl9pPr marL="3900488" indent="-268288" algn="l" rtl="0" fontAlgn="base">
        <a:spcBef>
          <a:spcPts val="2900"/>
        </a:spcBef>
        <a:spcAft>
          <a:spcPct val="0"/>
        </a:spcAft>
        <a:buSzPct val="125000"/>
        <a:buFont typeface="Hoefler Text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>
            <a:extLst>
              <a:ext uri="{FF2B5EF4-FFF2-40B4-BE49-F238E27FC236}">
                <a16:creationId xmlns:a16="http://schemas.microsoft.com/office/drawing/2014/main" id="{D82ADEEA-93CC-2ED2-0269-BEDB4F4125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89000" y="279400"/>
            <a:ext cx="7366000" cy="13970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title style</a:t>
            </a:r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72FB4EDF-3D00-553D-4D8C-38A8248A4A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295900" y="1752600"/>
            <a:ext cx="2959100" cy="44704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Hoefler Text" pitchFamily="-84" charset="0"/>
              </a:rPr>
              <a:t>Second level</a:t>
            </a:r>
          </a:p>
          <a:p>
            <a:pPr lvl="2"/>
            <a:r>
              <a:rPr lang="en-US" altLang="en-US">
                <a:sym typeface="Hoefler Text" pitchFamily="-84" charset="0"/>
              </a:rPr>
              <a:t>Third level</a:t>
            </a:r>
          </a:p>
          <a:p>
            <a:pPr lvl="3"/>
            <a:r>
              <a:rPr lang="en-US" altLang="en-US">
                <a:sym typeface="Hoefler Text" pitchFamily="-84" charset="0"/>
              </a:rPr>
              <a:t>Fourth level</a:t>
            </a:r>
          </a:p>
          <a:p>
            <a:pPr lvl="4"/>
            <a:r>
              <a:rPr lang="en-US" altLang="en-US">
                <a:sym typeface="Hoefler Text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Hoefler Text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9pPr>
    </p:titleStyle>
    <p:bodyStyle>
      <a:lvl1pPr marL="455613" indent="-269875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1pPr>
      <a:lvl2pPr marL="852488" indent="-268288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2pPr>
      <a:lvl3pPr marL="1258888" indent="-268288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3pPr>
      <a:lvl4pPr marL="1665288" indent="-268288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4pPr>
      <a:lvl5pPr marL="2071688" indent="-268288" algn="l" rtl="0" eaLnBrk="0" fontAlgn="base" hangingPunct="0">
        <a:spcBef>
          <a:spcPts val="2900"/>
        </a:spcBef>
        <a:spcAft>
          <a:spcPct val="0"/>
        </a:spcAft>
        <a:buSzPct val="125000"/>
        <a:buFont typeface="Hoefler Text" pitchFamily="-8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5pPr>
      <a:lvl6pPr marL="2528888" indent="-268288" algn="l" rtl="0" fontAlgn="base">
        <a:spcBef>
          <a:spcPts val="2900"/>
        </a:spcBef>
        <a:spcAft>
          <a:spcPct val="0"/>
        </a:spcAft>
        <a:buSzPct val="125000"/>
        <a:buFont typeface="Hoefler Text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6pPr>
      <a:lvl7pPr marL="2986088" indent="-268288" algn="l" rtl="0" fontAlgn="base">
        <a:spcBef>
          <a:spcPts val="2900"/>
        </a:spcBef>
        <a:spcAft>
          <a:spcPct val="0"/>
        </a:spcAft>
        <a:buSzPct val="125000"/>
        <a:buFont typeface="Hoefler Text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7pPr>
      <a:lvl8pPr marL="3443288" indent="-268288" algn="l" rtl="0" fontAlgn="base">
        <a:spcBef>
          <a:spcPts val="2900"/>
        </a:spcBef>
        <a:spcAft>
          <a:spcPct val="0"/>
        </a:spcAft>
        <a:buSzPct val="125000"/>
        <a:buFont typeface="Hoefler Text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8pPr>
      <a:lvl9pPr marL="3900488" indent="-268288" algn="l" rtl="0" fontAlgn="base">
        <a:spcBef>
          <a:spcPts val="2900"/>
        </a:spcBef>
        <a:spcAft>
          <a:spcPct val="0"/>
        </a:spcAft>
        <a:buSzPct val="125000"/>
        <a:buFont typeface="Hoefler Text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>
            <a:extLst>
              <a:ext uri="{FF2B5EF4-FFF2-40B4-BE49-F238E27FC236}">
                <a16:creationId xmlns:a16="http://schemas.microsoft.com/office/drawing/2014/main" id="{2928C0A5-5C64-1B83-B2AF-CBB70FB083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89000" y="279400"/>
            <a:ext cx="7366000" cy="13970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Hoefler Text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9pPr>
    </p:titleStyle>
    <p:bodyStyle>
      <a:lvl1pPr marL="519113" indent="-295275" algn="l" rtl="0" eaLnBrk="0" fontAlgn="base" hangingPunct="0">
        <a:spcBef>
          <a:spcPts val="23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1pPr>
      <a:lvl2pPr marL="915988" indent="-293688" algn="l" rtl="0" eaLnBrk="0" fontAlgn="base" hangingPunct="0">
        <a:spcBef>
          <a:spcPts val="23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2pPr>
      <a:lvl3pPr marL="1322388" indent="-293688" algn="l" rtl="0" eaLnBrk="0" fontAlgn="base" hangingPunct="0">
        <a:spcBef>
          <a:spcPts val="23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3pPr>
      <a:lvl4pPr marL="1728788" indent="-293688" algn="l" rtl="0" eaLnBrk="0" fontAlgn="base" hangingPunct="0">
        <a:spcBef>
          <a:spcPts val="23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4pPr>
      <a:lvl5pPr marL="2135188" indent="-293688" algn="l" rtl="0" eaLnBrk="0" fontAlgn="base" hangingPunct="0">
        <a:spcBef>
          <a:spcPts val="23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5pPr>
      <a:lvl6pPr marL="2592388" indent="-293688" algn="l" rtl="0" fontAlgn="base">
        <a:spcBef>
          <a:spcPts val="2300"/>
        </a:spcBef>
        <a:spcAft>
          <a:spcPct val="0"/>
        </a:spcAft>
        <a:buSzPct val="125000"/>
        <a:buFont typeface="Hoefler Text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6pPr>
      <a:lvl7pPr marL="3049588" indent="-293688" algn="l" rtl="0" fontAlgn="base">
        <a:spcBef>
          <a:spcPts val="2300"/>
        </a:spcBef>
        <a:spcAft>
          <a:spcPct val="0"/>
        </a:spcAft>
        <a:buSzPct val="125000"/>
        <a:buFont typeface="Hoefler Text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7pPr>
      <a:lvl8pPr marL="3506788" indent="-293688" algn="l" rtl="0" fontAlgn="base">
        <a:spcBef>
          <a:spcPts val="2300"/>
        </a:spcBef>
        <a:spcAft>
          <a:spcPct val="0"/>
        </a:spcAft>
        <a:buSzPct val="125000"/>
        <a:buFont typeface="Hoefler Text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8pPr>
      <a:lvl9pPr marL="3963988" indent="-293688" algn="l" rtl="0" fontAlgn="base">
        <a:spcBef>
          <a:spcPts val="2300"/>
        </a:spcBef>
        <a:spcAft>
          <a:spcPct val="0"/>
        </a:spcAft>
        <a:buSzPct val="125000"/>
        <a:buFont typeface="Hoefler Text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Hoefler Text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9pPr>
    </p:titleStyle>
    <p:bodyStyle>
      <a:lvl1pPr marL="519113" indent="-295275" algn="l" rtl="0" eaLnBrk="0" fontAlgn="base" hangingPunct="0">
        <a:spcBef>
          <a:spcPts val="23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1pPr>
      <a:lvl2pPr marL="915988" indent="-293688" algn="l" rtl="0" eaLnBrk="0" fontAlgn="base" hangingPunct="0">
        <a:spcBef>
          <a:spcPts val="23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2pPr>
      <a:lvl3pPr marL="1322388" indent="-293688" algn="l" rtl="0" eaLnBrk="0" fontAlgn="base" hangingPunct="0">
        <a:spcBef>
          <a:spcPts val="23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3pPr>
      <a:lvl4pPr marL="1728788" indent="-293688" algn="l" rtl="0" eaLnBrk="0" fontAlgn="base" hangingPunct="0">
        <a:spcBef>
          <a:spcPts val="23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4pPr>
      <a:lvl5pPr marL="2135188" indent="-293688" algn="l" rtl="0" eaLnBrk="0" fontAlgn="base" hangingPunct="0">
        <a:spcBef>
          <a:spcPts val="23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5pPr>
      <a:lvl6pPr marL="2592388" indent="-293688" algn="l" rtl="0" fontAlgn="base">
        <a:spcBef>
          <a:spcPts val="2300"/>
        </a:spcBef>
        <a:spcAft>
          <a:spcPct val="0"/>
        </a:spcAft>
        <a:buSzPct val="125000"/>
        <a:buFont typeface="Hoefler Text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6pPr>
      <a:lvl7pPr marL="3049588" indent="-293688" algn="l" rtl="0" fontAlgn="base">
        <a:spcBef>
          <a:spcPts val="2300"/>
        </a:spcBef>
        <a:spcAft>
          <a:spcPct val="0"/>
        </a:spcAft>
        <a:buSzPct val="125000"/>
        <a:buFont typeface="Hoefler Text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7pPr>
      <a:lvl8pPr marL="3506788" indent="-293688" algn="l" rtl="0" fontAlgn="base">
        <a:spcBef>
          <a:spcPts val="2300"/>
        </a:spcBef>
        <a:spcAft>
          <a:spcPct val="0"/>
        </a:spcAft>
        <a:buSzPct val="125000"/>
        <a:buFont typeface="Hoefler Text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8pPr>
      <a:lvl9pPr marL="3963988" indent="-293688" algn="l" rtl="0" fontAlgn="base">
        <a:spcBef>
          <a:spcPts val="2300"/>
        </a:spcBef>
        <a:spcAft>
          <a:spcPct val="0"/>
        </a:spcAft>
        <a:buSzPct val="125000"/>
        <a:buFont typeface="Hoefler Text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>
            <a:extLst>
              <a:ext uri="{FF2B5EF4-FFF2-40B4-BE49-F238E27FC236}">
                <a16:creationId xmlns:a16="http://schemas.microsoft.com/office/drawing/2014/main" id="{742788A4-27FB-BDB9-398D-676A271199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89000" y="635000"/>
            <a:ext cx="7366000" cy="5575300"/>
          </a:xfrm>
          <a:prstGeom prst="rect">
            <a:avLst/>
          </a:prstGeom>
          <a:noFill/>
          <a:ln>
            <a:noFill/>
          </a:ln>
          <a:effectLst>
            <a:outerShdw dist="253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Hoefler Text" pitchFamily="-84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Hoefler Text" pitchFamily="-84" charset="0"/>
              </a:rPr>
              <a:t>Second level</a:t>
            </a:r>
          </a:p>
          <a:p>
            <a:pPr lvl="2"/>
            <a:r>
              <a:rPr lang="en-US" altLang="en-US">
                <a:sym typeface="Hoefler Text" pitchFamily="-84" charset="0"/>
              </a:rPr>
              <a:t>Third level</a:t>
            </a:r>
          </a:p>
          <a:p>
            <a:pPr lvl="3"/>
            <a:r>
              <a:rPr lang="en-US" altLang="en-US">
                <a:sym typeface="Hoefler Text" pitchFamily="-84" charset="0"/>
              </a:rPr>
              <a:t>Fourth level</a:t>
            </a:r>
          </a:p>
          <a:p>
            <a:pPr lvl="4"/>
            <a:r>
              <a:rPr lang="en-US" altLang="en-US">
                <a:sym typeface="Hoefler Text" pitchFamily="-8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Hoefler Text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oefler Text" charset="0"/>
          <a:ea typeface="ヒラギノ明朝 ProN W3" charset="-128"/>
          <a:cs typeface="ヒラギノ明朝 ProN W3" charset="-128"/>
          <a:sym typeface="Hoefler Text" charset="0"/>
        </a:defRPr>
      </a:lvl9pPr>
    </p:titleStyle>
    <p:bodyStyle>
      <a:lvl1pPr marL="481013" indent="-295275" algn="l" rtl="0" eaLnBrk="0" fontAlgn="base" hangingPunct="0">
        <a:spcBef>
          <a:spcPts val="41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1pPr>
      <a:lvl2pPr marL="877888" indent="-293688" algn="l" rtl="0" eaLnBrk="0" fontAlgn="base" hangingPunct="0">
        <a:spcBef>
          <a:spcPts val="41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2pPr>
      <a:lvl3pPr marL="1284288" indent="-293688" algn="l" rtl="0" eaLnBrk="0" fontAlgn="base" hangingPunct="0">
        <a:spcBef>
          <a:spcPts val="41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3pPr>
      <a:lvl4pPr marL="1690688" indent="-293688" algn="l" rtl="0" eaLnBrk="0" fontAlgn="base" hangingPunct="0">
        <a:spcBef>
          <a:spcPts val="41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4pPr>
      <a:lvl5pPr marL="2097088" indent="-293688" algn="l" rtl="0" eaLnBrk="0" fontAlgn="base" hangingPunct="0">
        <a:spcBef>
          <a:spcPts val="4100"/>
        </a:spcBef>
        <a:spcAft>
          <a:spcPct val="0"/>
        </a:spcAft>
        <a:buSzPct val="125000"/>
        <a:buFont typeface="Hoefler Text" pitchFamily="-8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pitchFamily="-84" charset="0"/>
        </a:defRPr>
      </a:lvl5pPr>
      <a:lvl6pPr marL="2554288" indent="-293688" algn="l" rtl="0" fontAlgn="base">
        <a:spcBef>
          <a:spcPts val="4100"/>
        </a:spcBef>
        <a:spcAft>
          <a:spcPct val="0"/>
        </a:spcAft>
        <a:buSzPct val="125000"/>
        <a:buFont typeface="Hoefler Text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6pPr>
      <a:lvl7pPr marL="3011488" indent="-293688" algn="l" rtl="0" fontAlgn="base">
        <a:spcBef>
          <a:spcPts val="4100"/>
        </a:spcBef>
        <a:spcAft>
          <a:spcPct val="0"/>
        </a:spcAft>
        <a:buSzPct val="125000"/>
        <a:buFont typeface="Hoefler Text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7pPr>
      <a:lvl8pPr marL="3468688" indent="-293688" algn="l" rtl="0" fontAlgn="base">
        <a:spcBef>
          <a:spcPts val="4100"/>
        </a:spcBef>
        <a:spcAft>
          <a:spcPct val="0"/>
        </a:spcAft>
        <a:buSzPct val="125000"/>
        <a:buFont typeface="Hoefler Text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8pPr>
      <a:lvl9pPr marL="3925888" indent="-293688" algn="l" rtl="0" fontAlgn="base">
        <a:spcBef>
          <a:spcPts val="4100"/>
        </a:spcBef>
        <a:spcAft>
          <a:spcPct val="0"/>
        </a:spcAft>
        <a:buSzPct val="125000"/>
        <a:buFont typeface="Hoefler Text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Hoefler Tex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3.bp.blogspot.com/_AP0axaiM_oY/TCvv0j9j1ZI/AAAAAAAAAIw/apMaq4aZKfo/s1600/Yellow+Warbler+Card++6218.jpg" TargetMode="Externa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eway.com/wp-content/uploads/2010/10/Blue-Without-You-Bird-Photography.jpg" TargetMode="Externa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5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hyperlink" Target="http://www.voidphase.com/media/2010/12/bird_gouldian_finch_1920.jpg" TargetMode="Externa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fanpop.com/images/image_uploads/very-beautiful-birds--the-animal-kingdom-251179_1024_768.jpg" TargetMode="Externa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>
            <a:extLst>
              <a:ext uri="{FF2B5EF4-FFF2-40B4-BE49-F238E27FC236}">
                <a16:creationId xmlns:a16="http://schemas.microsoft.com/office/drawing/2014/main" id="{3895D7AD-6337-7094-F954-7DA7F80ACC5B}"/>
              </a:ext>
            </a:extLst>
          </p:cNvPr>
          <p:cNvSpPr>
            <a:spLocks/>
          </p:cNvSpPr>
          <p:nvPr/>
        </p:nvSpPr>
        <p:spPr bwMode="auto">
          <a:xfrm>
            <a:off x="-25400" y="0"/>
            <a:ext cx="9182100" cy="69088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eaLnBrk="1" hangingPunct="1"/>
            <a:endParaRPr lang="pt-BR" altLang="en-US">
              <a:ea typeface="ヒラギノ角ゴ ProN W3" pitchFamily="-84" charset="-128"/>
            </a:endParaRPr>
          </a:p>
        </p:txBody>
      </p:sp>
      <p:pic>
        <p:nvPicPr>
          <p:cNvPr id="40962" name="Picture 2">
            <a:extLst>
              <a:ext uri="{FF2B5EF4-FFF2-40B4-BE49-F238E27FC236}">
                <a16:creationId xmlns:a16="http://schemas.microsoft.com/office/drawing/2014/main" id="{731090E2-0B51-4A3B-EA82-F29460862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13" y="1028700"/>
            <a:ext cx="7429500" cy="568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0963" name="Rectangle 3">
            <a:extLst>
              <a:ext uri="{FF2B5EF4-FFF2-40B4-BE49-F238E27FC236}">
                <a16:creationId xmlns:a16="http://schemas.microsoft.com/office/drawing/2014/main" id="{166A2E54-4D70-E019-76B2-5DF3709465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139700"/>
            <a:ext cx="7848600" cy="635000"/>
          </a:xfrm>
        </p:spPr>
        <p:txBody>
          <a:bodyPr/>
          <a:lstStyle/>
          <a:p>
            <a:pPr eaLnBrk="1" hangingPunct="1"/>
            <a:r>
              <a:rPr lang="en-US" altLang="en-US" sz="3600">
                <a:solidFill>
                  <a:srgbClr val="999564"/>
                </a:solidFill>
              </a:rPr>
              <a:t>O Princípio da Individualidade de Deus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1">
            <a:extLst>
              <a:ext uri="{FF2B5EF4-FFF2-40B4-BE49-F238E27FC236}">
                <a16:creationId xmlns:a16="http://schemas.microsoft.com/office/drawing/2014/main" id="{3D31D6CD-3510-ECD9-9933-EBC520693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>
            <a:extLst>
              <a:ext uri="{FF2B5EF4-FFF2-40B4-BE49-F238E27FC236}">
                <a16:creationId xmlns:a16="http://schemas.microsoft.com/office/drawing/2014/main" id="{CB51B92A-8C96-3604-FD97-60E71FACA7A7}"/>
              </a:ext>
            </a:extLst>
          </p:cNvPr>
          <p:cNvSpPr>
            <a:spLocks/>
          </p:cNvSpPr>
          <p:nvPr/>
        </p:nvSpPr>
        <p:spPr bwMode="auto">
          <a:xfrm>
            <a:off x="-25400" y="-101600"/>
            <a:ext cx="9182100" cy="69723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eaLnBrk="1" hangingPunct="1"/>
            <a:endParaRPr lang="pt-BR" altLang="en-US">
              <a:ea typeface="ヒラギノ角ゴ ProN W3" pitchFamily="-84" charset="-128"/>
            </a:endParaRPr>
          </a:p>
        </p:txBody>
      </p:sp>
      <p:pic>
        <p:nvPicPr>
          <p:cNvPr id="61442" name="Picture 2">
            <a:extLst>
              <a:ext uri="{FF2B5EF4-FFF2-40B4-BE49-F238E27FC236}">
                <a16:creationId xmlns:a16="http://schemas.microsoft.com/office/drawing/2014/main" id="{49D96F13-86FC-B32E-231A-F5E063B88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31750"/>
            <a:ext cx="8647113" cy="664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1">
            <a:extLst>
              <a:ext uri="{FF2B5EF4-FFF2-40B4-BE49-F238E27FC236}">
                <a16:creationId xmlns:a16="http://schemas.microsoft.com/office/drawing/2014/main" id="{23F48EAC-CA63-1430-24DC-52912732F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2100" cy="705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1">
            <a:extLst>
              <a:ext uri="{FF2B5EF4-FFF2-40B4-BE49-F238E27FC236}">
                <a16:creationId xmlns:a16="http://schemas.microsoft.com/office/drawing/2014/main" id="{C2A9A44B-450B-92CF-9613-F4F3C26FE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5400" y="0"/>
            <a:ext cx="10464800" cy="694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1">
            <a:extLst>
              <a:ext uri="{FF2B5EF4-FFF2-40B4-BE49-F238E27FC236}">
                <a16:creationId xmlns:a16="http://schemas.microsoft.com/office/drawing/2014/main" id="{716FFF1F-83FD-31C0-F672-9F96C7D7E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900"/>
            <a:ext cx="9144000" cy="702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1">
            <a:extLst>
              <a:ext uri="{FF2B5EF4-FFF2-40B4-BE49-F238E27FC236}">
                <a16:creationId xmlns:a16="http://schemas.microsoft.com/office/drawing/2014/main" id="{E94AC549-8B08-C6D6-F1F5-3905396656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44900" y="-342900"/>
            <a:ext cx="12814300" cy="721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1">
            <a:extLst>
              <a:ext uri="{FF2B5EF4-FFF2-40B4-BE49-F238E27FC236}">
                <a16:creationId xmlns:a16="http://schemas.microsoft.com/office/drawing/2014/main" id="{4912F37E-5C31-0001-3607-0B22883747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2713" y="-127000"/>
            <a:ext cx="11464926" cy="702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>
            <a:extLst>
              <a:ext uri="{FF2B5EF4-FFF2-40B4-BE49-F238E27FC236}">
                <a16:creationId xmlns:a16="http://schemas.microsoft.com/office/drawing/2014/main" id="{B8261D18-C512-63BB-9901-65C4D5BB9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-1143000"/>
            <a:ext cx="10490200" cy="906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1">
            <a:extLst>
              <a:ext uri="{FF2B5EF4-FFF2-40B4-BE49-F238E27FC236}">
                <a16:creationId xmlns:a16="http://schemas.microsoft.com/office/drawing/2014/main" id="{065F896E-DC1F-A03D-C64C-4C6917A5C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7900" y="0"/>
            <a:ext cx="11091863" cy="758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1">
            <a:extLst>
              <a:ext uri="{FF2B5EF4-FFF2-40B4-BE49-F238E27FC236}">
                <a16:creationId xmlns:a16="http://schemas.microsoft.com/office/drawing/2014/main" id="{D3E3472E-6876-81F3-6BD2-2F3388E13D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300" y="-436563"/>
            <a:ext cx="9385300" cy="7305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">
            <a:extLst>
              <a:ext uri="{FF2B5EF4-FFF2-40B4-BE49-F238E27FC236}">
                <a16:creationId xmlns:a16="http://schemas.microsoft.com/office/drawing/2014/main" id="{1F653FE0-229C-013D-362E-CC8D3EA1D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827088"/>
            <a:ext cx="9180513" cy="7737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1">
            <a:extLst>
              <a:ext uri="{FF2B5EF4-FFF2-40B4-BE49-F238E27FC236}">
                <a16:creationId xmlns:a16="http://schemas.microsoft.com/office/drawing/2014/main" id="{16953D98-14EF-4A77-63B5-2D759908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10853738" cy="720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1">
            <a:extLst>
              <a:ext uri="{FF2B5EF4-FFF2-40B4-BE49-F238E27FC236}">
                <a16:creationId xmlns:a16="http://schemas.microsoft.com/office/drawing/2014/main" id="{6E36CF81-956B-3415-11A2-B9AE8435F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0400" y="0"/>
            <a:ext cx="104759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1">
            <a:extLst>
              <a:ext uri="{FF2B5EF4-FFF2-40B4-BE49-F238E27FC236}">
                <a16:creationId xmlns:a16="http://schemas.microsoft.com/office/drawing/2014/main" id="{61FE10D5-0C80-4FA4-6E22-2F1B43EC2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24550" y="-14288"/>
            <a:ext cx="21501100" cy="697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1">
            <a:extLst>
              <a:ext uri="{FF2B5EF4-FFF2-40B4-BE49-F238E27FC236}">
                <a16:creationId xmlns:a16="http://schemas.microsoft.com/office/drawing/2014/main" id="{90E93C26-BC32-0638-0951-0736BB944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4350" y="12700"/>
            <a:ext cx="12382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1">
            <a:extLst>
              <a:ext uri="{FF2B5EF4-FFF2-40B4-BE49-F238E27FC236}">
                <a16:creationId xmlns:a16="http://schemas.microsoft.com/office/drawing/2014/main" id="{7936772B-C0D3-1F48-EFF7-2C296E03A8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0"/>
            <a:ext cx="9296400" cy="697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1">
            <a:extLst>
              <a:ext uri="{FF2B5EF4-FFF2-40B4-BE49-F238E27FC236}">
                <a16:creationId xmlns:a16="http://schemas.microsoft.com/office/drawing/2014/main" id="{5CD96C14-2EE2-F365-0ED5-C50AD136A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4763"/>
            <a:ext cx="9156700" cy="1375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Picture 1">
            <a:extLst>
              <a:ext uri="{FF2B5EF4-FFF2-40B4-BE49-F238E27FC236}">
                <a16:creationId xmlns:a16="http://schemas.microsoft.com/office/drawing/2014/main" id="{D44EE289-5B6C-F54B-1170-E64C5BB90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2100" cy="707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1">
            <a:extLst>
              <a:ext uri="{FF2B5EF4-FFF2-40B4-BE49-F238E27FC236}">
                <a16:creationId xmlns:a16="http://schemas.microsoft.com/office/drawing/2014/main" id="{3CD702B7-FF50-AE9A-5059-DE892624EE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21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Picture 1">
            <a:extLst>
              <a:ext uri="{FF2B5EF4-FFF2-40B4-BE49-F238E27FC236}">
                <a16:creationId xmlns:a16="http://schemas.microsoft.com/office/drawing/2014/main" id="{E1936E05-0D17-CEAD-C891-7D3A47D02E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675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Picture 1">
            <a:extLst>
              <a:ext uri="{FF2B5EF4-FFF2-40B4-BE49-F238E27FC236}">
                <a16:creationId xmlns:a16="http://schemas.microsoft.com/office/drawing/2014/main" id="{17D1C146-9AE2-38A3-F084-73947DD7F2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4638" cy="857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">
            <a:extLst>
              <a:ext uri="{FF2B5EF4-FFF2-40B4-BE49-F238E27FC236}">
                <a16:creationId xmlns:a16="http://schemas.microsoft.com/office/drawing/2014/main" id="{5AAB4D3F-157E-0390-6A05-8D15B5AA0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0"/>
            <a:ext cx="9194800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Picture 1">
            <a:extLst>
              <a:ext uri="{FF2B5EF4-FFF2-40B4-BE49-F238E27FC236}">
                <a16:creationId xmlns:a16="http://schemas.microsoft.com/office/drawing/2014/main" id="{7707AEBF-68D6-DA04-DBAE-6E20B8480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4400" y="0"/>
            <a:ext cx="107696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Picture 1">
            <a:extLst>
              <a:ext uri="{FF2B5EF4-FFF2-40B4-BE49-F238E27FC236}">
                <a16:creationId xmlns:a16="http://schemas.microsoft.com/office/drawing/2014/main" id="{3F49BD5A-D668-813F-0DB8-D5FFB91DC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8288" y="0"/>
            <a:ext cx="11763376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78" name="Picture 2">
            <a:extLst>
              <a:ext uri="{FF2B5EF4-FFF2-40B4-BE49-F238E27FC236}">
                <a16:creationId xmlns:a16="http://schemas.microsoft.com/office/drawing/2014/main" id="{02D8C91D-7141-3ECA-3953-A46A1FF4F0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4500" y="-131763"/>
            <a:ext cx="11655425" cy="680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Picture 1">
            <a:extLst>
              <a:ext uri="{FF2B5EF4-FFF2-40B4-BE49-F238E27FC236}">
                <a16:creationId xmlns:a16="http://schemas.microsoft.com/office/drawing/2014/main" id="{B193CA1D-6FFA-B832-3781-EF74617C93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9176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Picture 1">
            <a:extLst>
              <a:ext uri="{FF2B5EF4-FFF2-40B4-BE49-F238E27FC236}">
                <a16:creationId xmlns:a16="http://schemas.microsoft.com/office/drawing/2014/main" id="{D608495C-1C8D-6DAE-E874-401195918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Picture 1">
            <a:extLst>
              <a:ext uri="{FF2B5EF4-FFF2-40B4-BE49-F238E27FC236}">
                <a16:creationId xmlns:a16="http://schemas.microsoft.com/office/drawing/2014/main" id="{20E69E5E-5EC2-919E-3010-B42E9A9814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-444500"/>
            <a:ext cx="9753600" cy="732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1">
            <a:extLst>
              <a:ext uri="{FF2B5EF4-FFF2-40B4-BE49-F238E27FC236}">
                <a16:creationId xmlns:a16="http://schemas.microsoft.com/office/drawing/2014/main" id="{13407149-5476-D307-9D66-F52C3C0DB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-114300"/>
            <a:ext cx="9347200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Picture 1">
            <a:extLst>
              <a:ext uri="{FF2B5EF4-FFF2-40B4-BE49-F238E27FC236}">
                <a16:creationId xmlns:a16="http://schemas.microsoft.com/office/drawing/2014/main" id="{3111870E-F285-A55D-60D7-4547C6F5C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4725" y="6515100"/>
            <a:ext cx="13569950" cy="702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4" name="Picture 2">
            <a:extLst>
              <a:ext uri="{FF2B5EF4-FFF2-40B4-BE49-F238E27FC236}">
                <a16:creationId xmlns:a16="http://schemas.microsoft.com/office/drawing/2014/main" id="{65D9D115-01DF-778A-27EE-7CCEC3C0B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0" y="-711200"/>
            <a:ext cx="9398000" cy="939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1" name="Picture 1">
            <a:extLst>
              <a:ext uri="{FF2B5EF4-FFF2-40B4-BE49-F238E27FC236}">
                <a16:creationId xmlns:a16="http://schemas.microsoft.com/office/drawing/2014/main" id="{2B9B299F-969E-89A8-94D8-8493B13BF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50" y="-12700"/>
            <a:ext cx="10541000" cy="702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89" name="Picture 1">
            <a:extLst>
              <a:ext uri="{FF2B5EF4-FFF2-40B4-BE49-F238E27FC236}">
                <a16:creationId xmlns:a16="http://schemas.microsoft.com/office/drawing/2014/main" id="{35779100-3FB6-C584-9FA6-77F8790F3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82100" cy="734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Picture 1">
            <a:extLst>
              <a:ext uri="{FF2B5EF4-FFF2-40B4-BE49-F238E27FC236}">
                <a16:creationId xmlns:a16="http://schemas.microsoft.com/office/drawing/2014/main" id="{FDD7F7DF-350E-9E65-DEFA-0C9BAF6937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9775" y="0"/>
            <a:ext cx="992505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38" name="Picture 2">
            <a:extLst>
              <a:ext uri="{FF2B5EF4-FFF2-40B4-BE49-F238E27FC236}">
                <a16:creationId xmlns:a16="http://schemas.microsoft.com/office/drawing/2014/main" id="{9116E6AD-7014-DAF0-AB54-DD07D2BC4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4175" y="-3175"/>
            <a:ext cx="10418763" cy="693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>
            <a:extLst>
              <a:ext uri="{FF2B5EF4-FFF2-40B4-BE49-F238E27FC236}">
                <a16:creationId xmlns:a16="http://schemas.microsoft.com/office/drawing/2014/main" id="{BDD055C0-2C34-33C6-3B3F-54E91A980FEF}"/>
              </a:ext>
            </a:extLst>
          </p:cNvPr>
          <p:cNvSpPr>
            <a:spLocks/>
          </p:cNvSpPr>
          <p:nvPr/>
        </p:nvSpPr>
        <p:spPr bwMode="auto">
          <a:xfrm>
            <a:off x="-25400" y="-101600"/>
            <a:ext cx="9182100" cy="69723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eaLnBrk="1" hangingPunct="1"/>
            <a:endParaRPr lang="pt-BR" altLang="en-US">
              <a:ea typeface="ヒラギノ角ゴ ProN W3" pitchFamily="-84" charset="-128"/>
            </a:endParaRPr>
          </a:p>
        </p:txBody>
      </p:sp>
      <p:pic>
        <p:nvPicPr>
          <p:cNvPr id="47106" name="Picture 2">
            <a:extLst>
              <a:ext uri="{FF2B5EF4-FFF2-40B4-BE49-F238E27FC236}">
                <a16:creationId xmlns:a16="http://schemas.microsoft.com/office/drawing/2014/main" id="{F8ABE807-B7AA-1E0C-FDD7-E4A14446C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124950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5" name="Picture 1">
            <a:extLst>
              <a:ext uri="{FF2B5EF4-FFF2-40B4-BE49-F238E27FC236}">
                <a16:creationId xmlns:a16="http://schemas.microsoft.com/office/drawing/2014/main" id="{B2656821-61D6-1B95-9211-7E621D52FB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9138" y="0"/>
            <a:ext cx="9904413" cy="742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3" name="Picture 1">
            <a:extLst>
              <a:ext uri="{FF2B5EF4-FFF2-40B4-BE49-F238E27FC236}">
                <a16:creationId xmlns:a16="http://schemas.microsoft.com/office/drawing/2014/main" id="{64FCE843-2E15-1387-7BA9-2B400F123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175" y="0"/>
            <a:ext cx="9429750" cy="707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1">
            <a:extLst>
              <a:ext uri="{FF2B5EF4-FFF2-40B4-BE49-F238E27FC236}">
                <a16:creationId xmlns:a16="http://schemas.microsoft.com/office/drawing/2014/main" id="{744E13D8-864A-EBFA-7800-D83126FFBA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4100" y="-425450"/>
            <a:ext cx="11242675" cy="805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29" name="Picture 1">
            <a:extLst>
              <a:ext uri="{FF2B5EF4-FFF2-40B4-BE49-F238E27FC236}">
                <a16:creationId xmlns:a16="http://schemas.microsoft.com/office/drawing/2014/main" id="{444BA805-18EF-7434-0A9D-B94159D19B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7900" y="0"/>
            <a:ext cx="10355263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7" name="Picture 1">
            <a:extLst>
              <a:ext uri="{FF2B5EF4-FFF2-40B4-BE49-F238E27FC236}">
                <a16:creationId xmlns:a16="http://schemas.microsoft.com/office/drawing/2014/main" id="{40A8ECF2-8751-F7C9-719F-FBE5CE2E43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2325" y="0"/>
            <a:ext cx="1040765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5" name="Picture 1">
            <a:extLst>
              <a:ext uri="{FF2B5EF4-FFF2-40B4-BE49-F238E27FC236}">
                <a16:creationId xmlns:a16="http://schemas.microsoft.com/office/drawing/2014/main" id="{DB8BCC97-FCC4-7DA8-E156-8EB51A4DB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163" y="-96838"/>
            <a:ext cx="9329738" cy="699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3" name="Picture 1">
            <a:extLst>
              <a:ext uri="{FF2B5EF4-FFF2-40B4-BE49-F238E27FC236}">
                <a16:creationId xmlns:a16="http://schemas.microsoft.com/office/drawing/2014/main" id="{AB2CC7BA-D116-86E6-BCA6-9E58B044D6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800" y="-1879600"/>
            <a:ext cx="12649200" cy="948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1" name="Picture 1">
            <a:extLst>
              <a:ext uri="{FF2B5EF4-FFF2-40B4-BE49-F238E27FC236}">
                <a16:creationId xmlns:a16="http://schemas.microsoft.com/office/drawing/2014/main" id="{9441CD98-C316-0EEA-D7AF-0A6A15E2F0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-2921000"/>
            <a:ext cx="9194800" cy="1044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69" name="Picture 1">
            <a:extLst>
              <a:ext uri="{FF2B5EF4-FFF2-40B4-BE49-F238E27FC236}">
                <a16:creationId xmlns:a16="http://schemas.microsoft.com/office/drawing/2014/main" id="{4FEC0F44-73FD-EE6B-F509-DD58AD45A4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13" y="466725"/>
            <a:ext cx="7900987" cy="592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35170" name="Picture 2">
            <a:extLst>
              <a:ext uri="{FF2B5EF4-FFF2-40B4-BE49-F238E27FC236}">
                <a16:creationId xmlns:a16="http://schemas.microsoft.com/office/drawing/2014/main" id="{CDE94C8F-C3F3-3DBE-4B8C-965F4565AD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1025" y="-12700"/>
            <a:ext cx="1030605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7" name="Picture 1">
            <a:extLst>
              <a:ext uri="{FF2B5EF4-FFF2-40B4-BE49-F238E27FC236}">
                <a16:creationId xmlns:a16="http://schemas.microsoft.com/office/drawing/2014/main" id="{C8D6E25D-78CB-5D6B-C15E-6E42AC57D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000" y="0"/>
            <a:ext cx="9652000" cy="723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>
            <a:extLst>
              <a:ext uri="{FF2B5EF4-FFF2-40B4-BE49-F238E27FC236}">
                <a16:creationId xmlns:a16="http://schemas.microsoft.com/office/drawing/2014/main" id="{7EA97154-6761-6D01-A92A-0ADD197CFB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5" name="Picture 1">
            <a:extLst>
              <a:ext uri="{FF2B5EF4-FFF2-40B4-BE49-F238E27FC236}">
                <a16:creationId xmlns:a16="http://schemas.microsoft.com/office/drawing/2014/main" id="{5E28F0B2-2D59-C68B-49A5-DFE679502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"/>
            <a:ext cx="92456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1">
            <a:extLst>
              <a:ext uri="{FF2B5EF4-FFF2-40B4-BE49-F238E27FC236}">
                <a16:creationId xmlns:a16="http://schemas.microsoft.com/office/drawing/2014/main" id="{0A398C10-9B18-F495-1FAE-ECDB3FFA5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8950" y="6350"/>
            <a:ext cx="9617075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1" name="Picture 1">
            <a:extLst>
              <a:ext uri="{FF2B5EF4-FFF2-40B4-BE49-F238E27FC236}">
                <a16:creationId xmlns:a16="http://schemas.microsoft.com/office/drawing/2014/main" id="{F1311212-6FF2-4889-E1CE-8FB2A53DA0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25" y="-273050"/>
            <a:ext cx="9194800" cy="720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09" name="Picture 1">
            <a:extLst>
              <a:ext uri="{FF2B5EF4-FFF2-40B4-BE49-F238E27FC236}">
                <a16:creationId xmlns:a16="http://schemas.microsoft.com/office/drawing/2014/main" id="{90AB3753-0DB0-1A15-0D2A-2918F1632A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600" y="0"/>
            <a:ext cx="12355513" cy="694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7" name="Picture 1">
            <a:extLst>
              <a:ext uri="{FF2B5EF4-FFF2-40B4-BE49-F238E27FC236}">
                <a16:creationId xmlns:a16="http://schemas.microsoft.com/office/drawing/2014/main" id="{5731CA28-E2C6-E019-2841-9A6AE03C5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738" y="0"/>
            <a:ext cx="9261476" cy="694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5" name="Picture 1">
            <a:extLst>
              <a:ext uri="{FF2B5EF4-FFF2-40B4-BE49-F238E27FC236}">
                <a16:creationId xmlns:a16="http://schemas.microsoft.com/office/drawing/2014/main" id="{D0B40C14-E897-8B6A-6619-4C3CD0EA64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85503">
            <a:off x="1267619" y="-1450182"/>
            <a:ext cx="7050088" cy="976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3" name="Picture 1">
            <a:hlinkClick r:id="rId3"/>
            <a:extLst>
              <a:ext uri="{FF2B5EF4-FFF2-40B4-BE49-F238E27FC236}">
                <a16:creationId xmlns:a16="http://schemas.microsoft.com/office/drawing/2014/main" id="{EC78CFFA-B0EE-5892-0F47-E5905E37A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20700"/>
            <a:ext cx="9888538" cy="741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51554" name="Picture 2">
            <a:extLst>
              <a:ext uri="{FF2B5EF4-FFF2-40B4-BE49-F238E27FC236}">
                <a16:creationId xmlns:a16="http://schemas.microsoft.com/office/drawing/2014/main" id="{F61EB64B-A86A-C9C7-ACA3-E1EAA5BAFF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9100" y="-419100"/>
            <a:ext cx="12001500" cy="900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1" name="Picture 1">
            <a:hlinkClick r:id="rId3"/>
            <a:extLst>
              <a:ext uri="{FF2B5EF4-FFF2-40B4-BE49-F238E27FC236}">
                <a16:creationId xmlns:a16="http://schemas.microsoft.com/office/drawing/2014/main" id="{82723E1E-C620-C946-3D00-A3AA03D95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49" name="Picture 1">
            <a:hlinkClick r:id="rId2"/>
            <a:extLst>
              <a:ext uri="{FF2B5EF4-FFF2-40B4-BE49-F238E27FC236}">
                <a16:creationId xmlns:a16="http://schemas.microsoft.com/office/drawing/2014/main" id="{02C38703-30F1-8292-A8A5-CABB1AEC3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1900" y="-609600"/>
            <a:ext cx="10429875" cy="782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3" name="Picture 1">
            <a:hlinkClick r:id="rId3"/>
            <a:extLst>
              <a:ext uri="{FF2B5EF4-FFF2-40B4-BE49-F238E27FC236}">
                <a16:creationId xmlns:a16="http://schemas.microsoft.com/office/drawing/2014/main" id="{328670C2-CF3A-3B0A-7FAD-B3CFFC918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-153988"/>
            <a:ext cx="11031538" cy="800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">
            <a:extLst>
              <a:ext uri="{FF2B5EF4-FFF2-40B4-BE49-F238E27FC236}">
                <a16:creationId xmlns:a16="http://schemas.microsoft.com/office/drawing/2014/main" id="{0D978FA4-308F-E528-A5FB-C90F2038B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-1187450"/>
            <a:ext cx="9220200" cy="922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2" name="Text Box 2">
            <a:extLst>
              <a:ext uri="{FF2B5EF4-FFF2-40B4-BE49-F238E27FC236}">
                <a16:creationId xmlns:a16="http://schemas.microsoft.com/office/drawing/2014/main" id="{DB8EF21D-B5B9-A33F-8A29-0FA2DB325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algn="r" eaLnBrk="1" hangingPunct="1"/>
            <a:fld id="{40EB3CD4-567C-46D3-88B5-D829945EF213}" type="slidenum">
              <a:rPr lang="en-US" altLang="en-US" sz="1200">
                <a:solidFill>
                  <a:srgbClr val="878787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pPr algn="r" eaLnBrk="1" hangingPunct="1"/>
              <a:t>6</a:t>
            </a:fld>
            <a:endParaRPr lang="en-US" altLang="en-US" sz="1200">
              <a:solidFill>
                <a:srgbClr val="878787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1" name="Picture 1">
            <a:extLst>
              <a:ext uri="{FF2B5EF4-FFF2-40B4-BE49-F238E27FC236}">
                <a16:creationId xmlns:a16="http://schemas.microsoft.com/office/drawing/2014/main" id="{58378C24-5DA8-158F-AC89-CE30509745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4700" y="-469900"/>
            <a:ext cx="11023600" cy="826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722" name="Text Box 2">
            <a:extLst>
              <a:ext uri="{FF2B5EF4-FFF2-40B4-BE49-F238E27FC236}">
                <a16:creationId xmlns:a16="http://schemas.microsoft.com/office/drawing/2014/main" id="{04F0884F-64F6-6E18-782D-000833EFB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algn="r" eaLnBrk="1" hangingPunct="1"/>
            <a:fld id="{7785A02C-5B2C-4379-95FA-17DCF0C659A8}" type="slidenum">
              <a:rPr lang="en-US" altLang="en-US" sz="1200">
                <a:solidFill>
                  <a:srgbClr val="878787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pPr algn="r" eaLnBrk="1" hangingPunct="1"/>
              <a:t>60</a:t>
            </a:fld>
            <a:endParaRPr lang="en-US" altLang="en-US" sz="1200">
              <a:solidFill>
                <a:srgbClr val="878787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69" name="Picture 1">
            <a:extLst>
              <a:ext uri="{FF2B5EF4-FFF2-40B4-BE49-F238E27FC236}">
                <a16:creationId xmlns:a16="http://schemas.microsoft.com/office/drawing/2014/main" id="{993F3A7C-6484-30FD-83C1-B7E2504A68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93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770" name="Picture 2">
            <a:extLst>
              <a:ext uri="{FF2B5EF4-FFF2-40B4-BE49-F238E27FC236}">
                <a16:creationId xmlns:a16="http://schemas.microsoft.com/office/drawing/2014/main" id="{65D60611-71B6-901B-76A7-5E03FF42E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8534400"/>
            <a:ext cx="91440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7" name="Picture 1">
            <a:extLst>
              <a:ext uri="{FF2B5EF4-FFF2-40B4-BE49-F238E27FC236}">
                <a16:creationId xmlns:a16="http://schemas.microsoft.com/office/drawing/2014/main" id="{84D1E2CB-A67F-6E01-A5D4-D1B45026B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4863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818" name="Picture 2">
            <a:extLst>
              <a:ext uri="{FF2B5EF4-FFF2-40B4-BE49-F238E27FC236}">
                <a16:creationId xmlns:a16="http://schemas.microsoft.com/office/drawing/2014/main" id="{F75AEEAC-2EC7-CE8D-DD03-32DB6B6D1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-1588"/>
            <a:ext cx="3289300" cy="4937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819" name="Picture 3">
            <a:extLst>
              <a:ext uri="{FF2B5EF4-FFF2-40B4-BE49-F238E27FC236}">
                <a16:creationId xmlns:a16="http://schemas.microsoft.com/office/drawing/2014/main" id="{685B921B-FBDB-A6D5-5B05-FD94A4E81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8613" y="-1371600"/>
            <a:ext cx="11174413" cy="839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5" name="Picture 1">
            <a:extLst>
              <a:ext uri="{FF2B5EF4-FFF2-40B4-BE49-F238E27FC236}">
                <a16:creationId xmlns:a16="http://schemas.microsoft.com/office/drawing/2014/main" id="{0E37E647-4512-B049-E0D8-45C6246EA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0950" y="0"/>
            <a:ext cx="10414000" cy="689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866" name="Picture 2">
            <a:extLst>
              <a:ext uri="{FF2B5EF4-FFF2-40B4-BE49-F238E27FC236}">
                <a16:creationId xmlns:a16="http://schemas.microsoft.com/office/drawing/2014/main" id="{8559060E-D4C2-7500-3906-6F1FAA451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300" y="0"/>
            <a:ext cx="9871075" cy="740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89" name="Picture 1">
            <a:extLst>
              <a:ext uri="{FF2B5EF4-FFF2-40B4-BE49-F238E27FC236}">
                <a16:creationId xmlns:a16="http://schemas.microsoft.com/office/drawing/2014/main" id="{8875B60D-7756-41A2-3905-3991E6284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0"/>
            <a:ext cx="9220200" cy="711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3" name="Picture 1">
            <a:extLst>
              <a:ext uri="{FF2B5EF4-FFF2-40B4-BE49-F238E27FC236}">
                <a16:creationId xmlns:a16="http://schemas.microsoft.com/office/drawing/2014/main" id="{94768DD9-6652-5A7B-66E0-B27FF4F4D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125" y="-330200"/>
            <a:ext cx="10895013" cy="726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1" name="Picture 1">
            <a:extLst>
              <a:ext uri="{FF2B5EF4-FFF2-40B4-BE49-F238E27FC236}">
                <a16:creationId xmlns:a16="http://schemas.microsoft.com/office/drawing/2014/main" id="{E64E6248-A1F8-632D-285A-B008A6531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3175"/>
            <a:ext cx="91821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09" name="Picture 1">
            <a:extLst>
              <a:ext uri="{FF2B5EF4-FFF2-40B4-BE49-F238E27FC236}">
                <a16:creationId xmlns:a16="http://schemas.microsoft.com/office/drawing/2014/main" id="{D7D217F7-01D5-3640-85EB-004411DCC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842500" cy="737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7" name="Picture 1">
            <a:extLst>
              <a:ext uri="{FF2B5EF4-FFF2-40B4-BE49-F238E27FC236}">
                <a16:creationId xmlns:a16="http://schemas.microsoft.com/office/drawing/2014/main" id="{F40B5F23-CE56-2C90-4478-308168F213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6300" y="-457200"/>
            <a:ext cx="10083800" cy="756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5" name="Picture 1">
            <a:extLst>
              <a:ext uri="{FF2B5EF4-FFF2-40B4-BE49-F238E27FC236}">
                <a16:creationId xmlns:a16="http://schemas.microsoft.com/office/drawing/2014/main" id="{66A3B200-FC4F-99B8-04A6-6DBEF1154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8300" y="-1588"/>
            <a:ext cx="10807700" cy="810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">
            <a:extLst>
              <a:ext uri="{FF2B5EF4-FFF2-40B4-BE49-F238E27FC236}">
                <a16:creationId xmlns:a16="http://schemas.microsoft.com/office/drawing/2014/main" id="{C312D775-359F-56E0-B245-825C2D957D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613" y="-1244600"/>
            <a:ext cx="9256713" cy="911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29" name="Picture 1">
            <a:extLst>
              <a:ext uri="{FF2B5EF4-FFF2-40B4-BE49-F238E27FC236}">
                <a16:creationId xmlns:a16="http://schemas.microsoft.com/office/drawing/2014/main" id="{395C3A7E-B682-C56E-7CCF-D4A2E28ED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-592138"/>
            <a:ext cx="9155113" cy="8029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130" name="Picture 2">
            <a:extLst>
              <a:ext uri="{FF2B5EF4-FFF2-40B4-BE49-F238E27FC236}">
                <a16:creationId xmlns:a16="http://schemas.microsoft.com/office/drawing/2014/main" id="{21398C44-4FE1-E644-5817-981BA455FE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8500" y="-1143000"/>
            <a:ext cx="11112500" cy="833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3" name="Picture 1">
            <a:extLst>
              <a:ext uri="{FF2B5EF4-FFF2-40B4-BE49-F238E27FC236}">
                <a16:creationId xmlns:a16="http://schemas.microsoft.com/office/drawing/2014/main" id="{7251B45C-1CF9-12FC-E448-3CB90934E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78229">
            <a:off x="441325" y="-1282700"/>
            <a:ext cx="8267700" cy="942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1" name="Picture 1">
            <a:extLst>
              <a:ext uri="{FF2B5EF4-FFF2-40B4-BE49-F238E27FC236}">
                <a16:creationId xmlns:a16="http://schemas.microsoft.com/office/drawing/2014/main" id="{47304713-7481-8BD8-679B-10E45688A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5" name="Picture 1">
            <a:extLst>
              <a:ext uri="{FF2B5EF4-FFF2-40B4-BE49-F238E27FC236}">
                <a16:creationId xmlns:a16="http://schemas.microsoft.com/office/drawing/2014/main" id="{DF811B7A-E51F-7371-4D4A-A557427A9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900" y="-1397000"/>
            <a:ext cx="11328400" cy="849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49" name="Picture 1">
            <a:extLst>
              <a:ext uri="{FF2B5EF4-FFF2-40B4-BE49-F238E27FC236}">
                <a16:creationId xmlns:a16="http://schemas.microsoft.com/office/drawing/2014/main" id="{41B8D693-44E9-998F-6EFE-265D3989E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6600" y="7099300"/>
            <a:ext cx="12026900" cy="701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1250" name="Picture 2">
            <a:extLst>
              <a:ext uri="{FF2B5EF4-FFF2-40B4-BE49-F238E27FC236}">
                <a16:creationId xmlns:a16="http://schemas.microsoft.com/office/drawing/2014/main" id="{99C50DDD-53A0-964F-A4B0-A713608F9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35800"/>
            <a:ext cx="91948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1251" name="Picture 3">
            <a:extLst>
              <a:ext uri="{FF2B5EF4-FFF2-40B4-BE49-F238E27FC236}">
                <a16:creationId xmlns:a16="http://schemas.microsoft.com/office/drawing/2014/main" id="{BCD78575-CFEE-9E85-88C8-F3F9454C7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100" y="-292100"/>
            <a:ext cx="9855200" cy="739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7" name="Picture 1">
            <a:extLst>
              <a:ext uri="{FF2B5EF4-FFF2-40B4-BE49-F238E27FC236}">
                <a16:creationId xmlns:a16="http://schemas.microsoft.com/office/drawing/2014/main" id="{B926E086-7BDE-F900-CE40-FC9750E94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7075" y="0"/>
            <a:ext cx="9871075" cy="740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1" name="Picture 1">
            <a:extLst>
              <a:ext uri="{FF2B5EF4-FFF2-40B4-BE49-F238E27FC236}">
                <a16:creationId xmlns:a16="http://schemas.microsoft.com/office/drawing/2014/main" id="{5A3503C5-01A5-ECFD-38BF-95597547F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9100" y="0"/>
            <a:ext cx="9982200" cy="748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69" name="Picture 1">
            <a:extLst>
              <a:ext uri="{FF2B5EF4-FFF2-40B4-BE49-F238E27FC236}">
                <a16:creationId xmlns:a16="http://schemas.microsoft.com/office/drawing/2014/main" id="{E6248D34-E392-9604-9E0D-D7B2A75BB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3" name="Picture 1">
            <a:extLst>
              <a:ext uri="{FF2B5EF4-FFF2-40B4-BE49-F238E27FC236}">
                <a16:creationId xmlns:a16="http://schemas.microsoft.com/office/drawing/2014/main" id="{6F1DB7A6-E171-9350-2C2A-58008C183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6325" y="-127000"/>
            <a:ext cx="10602913" cy="710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7" name="Picture 1">
            <a:extLst>
              <a:ext uri="{FF2B5EF4-FFF2-40B4-BE49-F238E27FC236}">
                <a16:creationId xmlns:a16="http://schemas.microsoft.com/office/drawing/2014/main" id="{EB1A7B3D-867D-81DA-C728-B2D0244F28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>
            <a:extLst>
              <a:ext uri="{FF2B5EF4-FFF2-40B4-BE49-F238E27FC236}">
                <a16:creationId xmlns:a16="http://schemas.microsoft.com/office/drawing/2014/main" id="{0CD6957A-48C6-C12A-C439-63970CCAEA9D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9182100" cy="69723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eaLnBrk="1" hangingPunct="1"/>
            <a:endParaRPr lang="pt-BR" altLang="en-US">
              <a:ea typeface="ヒラギノ角ゴ ProN W3" pitchFamily="-84" charset="-128"/>
            </a:endParaRPr>
          </a:p>
        </p:txBody>
      </p:sp>
      <p:pic>
        <p:nvPicPr>
          <p:cNvPr id="55298" name="Picture 2">
            <a:extLst>
              <a:ext uri="{FF2B5EF4-FFF2-40B4-BE49-F238E27FC236}">
                <a16:creationId xmlns:a16="http://schemas.microsoft.com/office/drawing/2014/main" id="{F6ADE6D9-D0CA-8BC7-958F-4C2744DD20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" y="122238"/>
            <a:ext cx="7469188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1" name="Picture 1">
            <a:extLst>
              <a:ext uri="{FF2B5EF4-FFF2-40B4-BE49-F238E27FC236}">
                <a16:creationId xmlns:a16="http://schemas.microsoft.com/office/drawing/2014/main" id="{30E15FA0-3AD1-5D1A-D2B9-AFB904906B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800" y="0"/>
            <a:ext cx="9380538" cy="703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89" name="Picture 1">
            <a:extLst>
              <a:ext uri="{FF2B5EF4-FFF2-40B4-BE49-F238E27FC236}">
                <a16:creationId xmlns:a16="http://schemas.microsoft.com/office/drawing/2014/main" id="{15F93E8E-5E29-D0FD-2F4A-F2F575B86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7" name="Picture 1">
            <a:extLst>
              <a:ext uri="{FF2B5EF4-FFF2-40B4-BE49-F238E27FC236}">
                <a16:creationId xmlns:a16="http://schemas.microsoft.com/office/drawing/2014/main" id="{F5D3C671-D40E-3A00-552A-3B3B766E4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0800" y="-993775"/>
            <a:ext cx="10526713" cy="789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1" name="Picture 1">
            <a:extLst>
              <a:ext uri="{FF2B5EF4-FFF2-40B4-BE49-F238E27FC236}">
                <a16:creationId xmlns:a16="http://schemas.microsoft.com/office/drawing/2014/main" id="{898FFD92-15FA-FD44-3845-85CE29221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4688" y="-508000"/>
            <a:ext cx="10475913" cy="785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09" name="Picture 1">
            <a:extLst>
              <a:ext uri="{FF2B5EF4-FFF2-40B4-BE49-F238E27FC236}">
                <a16:creationId xmlns:a16="http://schemas.microsoft.com/office/drawing/2014/main" id="{FD712B3E-8680-0E8E-BA4D-C56ACCCB2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2600" y="-25400"/>
            <a:ext cx="9634538" cy="722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7" name="Picture 1">
            <a:extLst>
              <a:ext uri="{FF2B5EF4-FFF2-40B4-BE49-F238E27FC236}">
                <a16:creationId xmlns:a16="http://schemas.microsoft.com/office/drawing/2014/main" id="{0378E745-7AD4-26CA-E504-02E50FA00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2300" y="0"/>
            <a:ext cx="9786938" cy="734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5" name="Picture 1">
            <a:extLst>
              <a:ext uri="{FF2B5EF4-FFF2-40B4-BE49-F238E27FC236}">
                <a16:creationId xmlns:a16="http://schemas.microsoft.com/office/drawing/2014/main" id="{BCB57065-2CF0-24D6-8115-D3F33F4768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4075" y="-127000"/>
            <a:ext cx="10558463" cy="717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3" name="Picture 1">
            <a:extLst>
              <a:ext uri="{FF2B5EF4-FFF2-40B4-BE49-F238E27FC236}">
                <a16:creationId xmlns:a16="http://schemas.microsoft.com/office/drawing/2014/main" id="{3E30F097-C705-2F35-01FB-0D9CCE130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4238" y="0"/>
            <a:ext cx="10920413" cy="819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754" name="Rectangle 2">
            <a:extLst>
              <a:ext uri="{FF2B5EF4-FFF2-40B4-BE49-F238E27FC236}">
                <a16:creationId xmlns:a16="http://schemas.microsoft.com/office/drawing/2014/main" id="{A5776199-9779-E68C-17BD-A602E020594A}"/>
              </a:ext>
            </a:extLst>
          </p:cNvPr>
          <p:cNvSpPr>
            <a:spLocks/>
          </p:cNvSpPr>
          <p:nvPr/>
        </p:nvSpPr>
        <p:spPr bwMode="auto">
          <a:xfrm>
            <a:off x="2768600" y="5994400"/>
            <a:ext cx="13335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algn="l" eaLnBrk="1" hangingPunct="1"/>
            <a:r>
              <a:rPr lang="en-US" altLang="en-US" sz="3600">
                <a:solidFill>
                  <a:srgbClr val="E8E399"/>
                </a:solidFill>
                <a:latin typeface="Hoefler Text" pitchFamily="-84" charset="0"/>
                <a:ea typeface="ヒラギノ角ゴ ProN W3" pitchFamily="-84" charset="-128"/>
                <a:sym typeface="Hoefler Text" pitchFamily="-84" charset="0"/>
              </a:rPr>
              <a:t>Coreia</a:t>
            </a:r>
          </a:p>
        </p:txBody>
      </p:sp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1" name="Picture 1">
            <a:extLst>
              <a:ext uri="{FF2B5EF4-FFF2-40B4-BE49-F238E27FC236}">
                <a16:creationId xmlns:a16="http://schemas.microsoft.com/office/drawing/2014/main" id="{B646CAE5-845D-D927-FCB4-B13441F1F5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100" y="-584200"/>
            <a:ext cx="11303000" cy="751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02" name="Text Box 2">
            <a:extLst>
              <a:ext uri="{FF2B5EF4-FFF2-40B4-BE49-F238E27FC236}">
                <a16:creationId xmlns:a16="http://schemas.microsoft.com/office/drawing/2014/main" id="{1E690A4A-B5F2-B401-A16D-9F1C5739A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algn="r" eaLnBrk="1" hangingPunct="1"/>
            <a:fld id="{A6736AC0-C5CD-4170-882C-B61B397A0CD9}" type="slidenum">
              <a:rPr lang="en-US" altLang="en-US" sz="1200">
                <a:solidFill>
                  <a:srgbClr val="878787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pPr algn="r" eaLnBrk="1" hangingPunct="1"/>
              <a:t>88</a:t>
            </a:fld>
            <a:endParaRPr lang="en-US" altLang="en-US" sz="1200">
              <a:solidFill>
                <a:srgbClr val="878787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4803" name="Rectangle 3">
            <a:extLst>
              <a:ext uri="{FF2B5EF4-FFF2-40B4-BE49-F238E27FC236}">
                <a16:creationId xmlns:a16="http://schemas.microsoft.com/office/drawing/2014/main" id="{3EE974F1-E530-EFA9-6277-FCA053E8BA3C}"/>
              </a:ext>
            </a:extLst>
          </p:cNvPr>
          <p:cNvSpPr>
            <a:spLocks/>
          </p:cNvSpPr>
          <p:nvPr/>
        </p:nvSpPr>
        <p:spPr bwMode="auto">
          <a:xfrm>
            <a:off x="3975100" y="6083300"/>
            <a:ext cx="11144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algn="l" eaLnBrk="1" hangingPunct="1"/>
            <a:r>
              <a:rPr lang="en-US" altLang="en-US" sz="3600">
                <a:solidFill>
                  <a:srgbClr val="E8E399"/>
                </a:solidFill>
                <a:latin typeface="Hoefler Text" pitchFamily="-84" charset="0"/>
                <a:ea typeface="ヒラギノ角ゴ ProN W3" pitchFamily="-84" charset="-128"/>
                <a:sym typeface="Hoefler Text" pitchFamily="-84" charset="0"/>
              </a:rPr>
              <a:t>Japão</a:t>
            </a:r>
          </a:p>
        </p:txBody>
      </p:sp>
    </p:spTree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49" name="Picture 1">
            <a:extLst>
              <a:ext uri="{FF2B5EF4-FFF2-40B4-BE49-F238E27FC236}">
                <a16:creationId xmlns:a16="http://schemas.microsoft.com/office/drawing/2014/main" id="{56D473B9-FD9A-7A55-05A9-E78D7EE0D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8600" y="0"/>
            <a:ext cx="12382500" cy="928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850" name="Rectangle 2">
            <a:extLst>
              <a:ext uri="{FF2B5EF4-FFF2-40B4-BE49-F238E27FC236}">
                <a16:creationId xmlns:a16="http://schemas.microsoft.com/office/drawing/2014/main" id="{90D75E3C-5094-88C5-2A22-77B87EBB9254}"/>
              </a:ext>
            </a:extLst>
          </p:cNvPr>
          <p:cNvSpPr>
            <a:spLocks/>
          </p:cNvSpPr>
          <p:nvPr/>
        </p:nvSpPr>
        <p:spPr bwMode="auto">
          <a:xfrm>
            <a:off x="4495800" y="6629400"/>
            <a:ext cx="5588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algn="l" eaLnBrk="1" hangingPunct="1"/>
            <a:r>
              <a:rPr lang="en-US" altLang="en-US" sz="3600">
                <a:solidFill>
                  <a:srgbClr val="E8E399"/>
                </a:solidFill>
                <a:latin typeface="Hoefler Text" pitchFamily="-84" charset="0"/>
                <a:ea typeface="ヒラギノ角ゴ ProN W3" pitchFamily="-84" charset="-128"/>
                <a:sym typeface="Hoefler Text" pitchFamily="-84" charset="0"/>
              </a:rPr>
              <a:t>República Dominicana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>
            <a:extLst>
              <a:ext uri="{FF2B5EF4-FFF2-40B4-BE49-F238E27FC236}">
                <a16:creationId xmlns:a16="http://schemas.microsoft.com/office/drawing/2014/main" id="{39976A15-D825-E9B6-9A68-BE38406EE8C2}"/>
              </a:ext>
            </a:extLst>
          </p:cNvPr>
          <p:cNvSpPr>
            <a:spLocks/>
          </p:cNvSpPr>
          <p:nvPr/>
        </p:nvSpPr>
        <p:spPr bwMode="auto">
          <a:xfrm>
            <a:off x="-25400" y="-101600"/>
            <a:ext cx="9182100" cy="69723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eaLnBrk="1" hangingPunct="1"/>
            <a:endParaRPr lang="pt-BR" altLang="en-US">
              <a:ea typeface="ヒラギノ角ゴ ProN W3" pitchFamily="-84" charset="-128"/>
            </a:endParaRPr>
          </a:p>
        </p:txBody>
      </p:sp>
      <p:pic>
        <p:nvPicPr>
          <p:cNvPr id="57346" name="Picture 2">
            <a:extLst>
              <a:ext uri="{FF2B5EF4-FFF2-40B4-BE49-F238E27FC236}">
                <a16:creationId xmlns:a16="http://schemas.microsoft.com/office/drawing/2014/main" id="{A9B95220-2170-999D-43C0-40380EFC2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513" y="1339850"/>
            <a:ext cx="6008687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97" name="Picture 1">
            <a:extLst>
              <a:ext uri="{FF2B5EF4-FFF2-40B4-BE49-F238E27FC236}">
                <a16:creationId xmlns:a16="http://schemas.microsoft.com/office/drawing/2014/main" id="{8BAC991F-E189-E095-BE8E-71036D550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213" y="-60325"/>
            <a:ext cx="9332913" cy="811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8898" name="Text Box 2">
            <a:extLst>
              <a:ext uri="{FF2B5EF4-FFF2-40B4-BE49-F238E27FC236}">
                <a16:creationId xmlns:a16="http://schemas.microsoft.com/office/drawing/2014/main" id="{9270E371-5C8B-1F5B-6C2E-DBBB356178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algn="r" eaLnBrk="1" hangingPunct="1"/>
            <a:fld id="{319B2356-32AA-4562-BAB5-E3A890D73321}" type="slidenum">
              <a:rPr lang="en-US" altLang="en-US" sz="1200">
                <a:solidFill>
                  <a:srgbClr val="878787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pPr algn="r" eaLnBrk="1" hangingPunct="1"/>
              <a:t>90</a:t>
            </a:fld>
            <a:endParaRPr lang="en-US" altLang="en-US" sz="1200">
              <a:solidFill>
                <a:srgbClr val="878787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08899" name="Rectangle 3">
            <a:extLst>
              <a:ext uri="{FF2B5EF4-FFF2-40B4-BE49-F238E27FC236}">
                <a16:creationId xmlns:a16="http://schemas.microsoft.com/office/drawing/2014/main" id="{612A7169-8C69-904F-DA5C-1416D25B771D}"/>
              </a:ext>
            </a:extLst>
          </p:cNvPr>
          <p:cNvSpPr>
            <a:spLocks/>
          </p:cNvSpPr>
          <p:nvPr/>
        </p:nvSpPr>
        <p:spPr bwMode="auto">
          <a:xfrm>
            <a:off x="5943600" y="6781800"/>
            <a:ext cx="31083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algn="l" eaLnBrk="1" hangingPunct="1"/>
            <a:r>
              <a:rPr lang="en-US" altLang="en-US" sz="3600">
                <a:solidFill>
                  <a:srgbClr val="E8E399"/>
                </a:solidFill>
                <a:latin typeface="Hoefler Text" pitchFamily="-84" charset="0"/>
                <a:ea typeface="ヒラギノ角ゴ ProN W3" pitchFamily="-84" charset="-128"/>
                <a:sym typeface="Hoefler Text" pitchFamily="-84" charset="0"/>
              </a:rPr>
              <a:t>Estados Unidos</a:t>
            </a:r>
          </a:p>
        </p:txBody>
      </p:sp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5" name="Picture 1">
            <a:extLst>
              <a:ext uri="{FF2B5EF4-FFF2-40B4-BE49-F238E27FC236}">
                <a16:creationId xmlns:a16="http://schemas.microsoft.com/office/drawing/2014/main" id="{23CBBC9D-B0E9-5796-8261-C0534A608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-147638"/>
            <a:ext cx="9537700" cy="715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0946" name="Text Box 2">
            <a:extLst>
              <a:ext uri="{FF2B5EF4-FFF2-40B4-BE49-F238E27FC236}">
                <a16:creationId xmlns:a16="http://schemas.microsoft.com/office/drawing/2014/main" id="{98493835-EAE3-4790-501D-318C146876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algn="r" eaLnBrk="1" hangingPunct="1"/>
            <a:fld id="{645B1E9F-DC21-4FC0-BD09-92220356E109}" type="slidenum">
              <a:rPr lang="en-US" altLang="en-US" sz="1200">
                <a:solidFill>
                  <a:srgbClr val="878787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pPr algn="r" eaLnBrk="1" hangingPunct="1"/>
              <a:t>91</a:t>
            </a:fld>
            <a:endParaRPr lang="en-US" altLang="en-US" sz="1200">
              <a:solidFill>
                <a:srgbClr val="878787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10947" name="Rectangle 3">
            <a:extLst>
              <a:ext uri="{FF2B5EF4-FFF2-40B4-BE49-F238E27FC236}">
                <a16:creationId xmlns:a16="http://schemas.microsoft.com/office/drawing/2014/main" id="{332118FF-3037-EEA5-8D69-B3F5C82F1621}"/>
              </a:ext>
            </a:extLst>
          </p:cNvPr>
          <p:cNvSpPr>
            <a:spLocks/>
          </p:cNvSpPr>
          <p:nvPr/>
        </p:nvSpPr>
        <p:spPr bwMode="auto">
          <a:xfrm>
            <a:off x="2957513" y="6210300"/>
            <a:ext cx="98901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algn="l" eaLnBrk="1" hangingPunct="1"/>
            <a:r>
              <a:rPr lang="en-US" altLang="en-US" sz="3600">
                <a:solidFill>
                  <a:srgbClr val="E8E399"/>
                </a:solidFill>
                <a:latin typeface="Hoefler Text" pitchFamily="-84" charset="0"/>
                <a:ea typeface="ヒラギノ角ゴ ProN W3" pitchFamily="-84" charset="-128"/>
                <a:sym typeface="Hoefler Text" pitchFamily="-84" charset="0"/>
              </a:rPr>
              <a:t>Peru</a:t>
            </a:r>
          </a:p>
        </p:txBody>
      </p:sp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Rectangle 1">
            <a:extLst>
              <a:ext uri="{FF2B5EF4-FFF2-40B4-BE49-F238E27FC236}">
                <a16:creationId xmlns:a16="http://schemas.microsoft.com/office/drawing/2014/main" id="{3A7A5B17-FE00-F174-45F2-7213C8869A8A}"/>
              </a:ext>
            </a:extLst>
          </p:cNvPr>
          <p:cNvSpPr>
            <a:spLocks/>
          </p:cNvSpPr>
          <p:nvPr/>
        </p:nvSpPr>
        <p:spPr bwMode="auto">
          <a:xfrm>
            <a:off x="0" y="-50800"/>
            <a:ext cx="9144000" cy="69723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eaLnBrk="1" hangingPunct="1"/>
            <a:endParaRPr lang="pt-BR" altLang="en-US">
              <a:ea typeface="ヒラギノ角ゴ ProN W3" pitchFamily="-84" charset="-128"/>
            </a:endParaRPr>
          </a:p>
        </p:txBody>
      </p:sp>
      <p:pic>
        <p:nvPicPr>
          <p:cNvPr id="212994" name="Picture 2">
            <a:extLst>
              <a:ext uri="{FF2B5EF4-FFF2-40B4-BE49-F238E27FC236}">
                <a16:creationId xmlns:a16="http://schemas.microsoft.com/office/drawing/2014/main" id="{34792AD7-1C2C-8805-DCB5-C56D3FBA8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688" y="-20638"/>
            <a:ext cx="4235450" cy="693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2995" name="Rectangle 3">
            <a:extLst>
              <a:ext uri="{FF2B5EF4-FFF2-40B4-BE49-F238E27FC236}">
                <a16:creationId xmlns:a16="http://schemas.microsoft.com/office/drawing/2014/main" id="{F38D6A23-589C-515D-2AE4-BBEEC86A0881}"/>
              </a:ext>
            </a:extLst>
          </p:cNvPr>
          <p:cNvSpPr>
            <a:spLocks/>
          </p:cNvSpPr>
          <p:nvPr/>
        </p:nvSpPr>
        <p:spPr bwMode="auto">
          <a:xfrm>
            <a:off x="292100" y="5562600"/>
            <a:ext cx="19494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algn="l" eaLnBrk="1" hangingPunct="1"/>
            <a:r>
              <a:rPr lang="en-US" altLang="en-US" sz="3600">
                <a:solidFill>
                  <a:srgbClr val="E8E399"/>
                </a:solidFill>
                <a:latin typeface="Hoefler Text" pitchFamily="-84" charset="0"/>
                <a:ea typeface="ヒラギノ角ゴ ProN W3" pitchFamily="-84" charset="-128"/>
                <a:sym typeface="Hoefler Text" pitchFamily="-84" charset="0"/>
              </a:rPr>
              <a:t>Colômbia</a:t>
            </a:r>
          </a:p>
        </p:txBody>
      </p:sp>
    </p:spTree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1" name="Picture 1">
            <a:extLst>
              <a:ext uri="{FF2B5EF4-FFF2-40B4-BE49-F238E27FC236}">
                <a16:creationId xmlns:a16="http://schemas.microsoft.com/office/drawing/2014/main" id="{8CE8ABB8-2D8B-7D2F-7183-8026DA296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7888" y="-1117600"/>
            <a:ext cx="12380913" cy="928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42" name="Rectangle 2">
            <a:extLst>
              <a:ext uri="{FF2B5EF4-FFF2-40B4-BE49-F238E27FC236}">
                <a16:creationId xmlns:a16="http://schemas.microsoft.com/office/drawing/2014/main" id="{8C2D9B6B-A010-A1BA-1DB5-E9A0DDA7AA6D}"/>
              </a:ext>
            </a:extLst>
          </p:cNvPr>
          <p:cNvSpPr>
            <a:spLocks/>
          </p:cNvSpPr>
          <p:nvPr/>
        </p:nvSpPr>
        <p:spPr bwMode="auto">
          <a:xfrm>
            <a:off x="1790700" y="5727700"/>
            <a:ext cx="14732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algn="l" eaLnBrk="1" hangingPunct="1"/>
            <a:r>
              <a:rPr lang="en-US" altLang="en-US" sz="3600">
                <a:solidFill>
                  <a:srgbClr val="E8E399"/>
                </a:solidFill>
                <a:latin typeface="Hoefler Text" pitchFamily="-84" charset="0"/>
                <a:ea typeface="ヒラギノ角ゴ ProN W3" pitchFamily="-84" charset="-128"/>
                <a:sym typeface="Hoefler Text" pitchFamily="-84" charset="0"/>
              </a:rPr>
              <a:t>México</a:t>
            </a:r>
          </a:p>
        </p:txBody>
      </p:sp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89" name="Picture 1">
            <a:extLst>
              <a:ext uri="{FF2B5EF4-FFF2-40B4-BE49-F238E27FC236}">
                <a16:creationId xmlns:a16="http://schemas.microsoft.com/office/drawing/2014/main" id="{EF239B30-1F5E-1613-D55E-F4A204982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925" y="-368300"/>
            <a:ext cx="11271250" cy="723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7090" name="Rectangle 2">
            <a:extLst>
              <a:ext uri="{FF2B5EF4-FFF2-40B4-BE49-F238E27FC236}">
                <a16:creationId xmlns:a16="http://schemas.microsoft.com/office/drawing/2014/main" id="{65694B0D-A909-2377-F17B-C8DE32B92D6C}"/>
              </a:ext>
            </a:extLst>
          </p:cNvPr>
          <p:cNvSpPr>
            <a:spLocks/>
          </p:cNvSpPr>
          <p:nvPr/>
        </p:nvSpPr>
        <p:spPr bwMode="auto">
          <a:xfrm>
            <a:off x="6654800" y="6032500"/>
            <a:ext cx="11064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algn="l" eaLnBrk="1" hangingPunct="1"/>
            <a:r>
              <a:rPr lang="en-US" altLang="en-US" sz="3600">
                <a:solidFill>
                  <a:srgbClr val="E8E399"/>
                </a:solidFill>
                <a:latin typeface="Hoefler Text" pitchFamily="-84" charset="0"/>
                <a:ea typeface="ヒラギノ角ゴ ProN W3" pitchFamily="-84" charset="-128"/>
                <a:sym typeface="Hoefler Text" pitchFamily="-84" charset="0"/>
              </a:rPr>
              <a:t>Brasil</a:t>
            </a:r>
          </a:p>
        </p:txBody>
      </p:sp>
    </p:spTree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Rectangle 1">
            <a:extLst>
              <a:ext uri="{FF2B5EF4-FFF2-40B4-BE49-F238E27FC236}">
                <a16:creationId xmlns:a16="http://schemas.microsoft.com/office/drawing/2014/main" id="{034E8A21-4D51-1D26-E7BE-8BEF253C769D}"/>
              </a:ext>
            </a:extLst>
          </p:cNvPr>
          <p:cNvSpPr>
            <a:spLocks/>
          </p:cNvSpPr>
          <p:nvPr/>
        </p:nvSpPr>
        <p:spPr bwMode="auto">
          <a:xfrm>
            <a:off x="-25400" y="-101600"/>
            <a:ext cx="9182100" cy="69723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eaLnBrk="1" hangingPunct="1"/>
            <a:endParaRPr lang="pt-BR" altLang="en-US">
              <a:ea typeface="ヒラギノ角ゴ ProN W3" pitchFamily="-84" charset="-128"/>
            </a:endParaRPr>
          </a:p>
        </p:txBody>
      </p:sp>
      <p:pic>
        <p:nvPicPr>
          <p:cNvPr id="219138" name="Picture 2">
            <a:extLst>
              <a:ext uri="{FF2B5EF4-FFF2-40B4-BE49-F238E27FC236}">
                <a16:creationId xmlns:a16="http://schemas.microsoft.com/office/drawing/2014/main" id="{B9887CA2-AD50-00F6-653A-639E460333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100" y="1841500"/>
            <a:ext cx="281940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139" name="Picture 3">
            <a:extLst>
              <a:ext uri="{FF2B5EF4-FFF2-40B4-BE49-F238E27FC236}">
                <a16:creationId xmlns:a16="http://schemas.microsoft.com/office/drawing/2014/main" id="{18E13C4D-FE19-6C1F-A7DE-10D203765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431800"/>
            <a:ext cx="5211763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3780" name="Rectangle 4">
            <a:extLst>
              <a:ext uri="{FF2B5EF4-FFF2-40B4-BE49-F238E27FC236}">
                <a16:creationId xmlns:a16="http://schemas.microsoft.com/office/drawing/2014/main" id="{E735CC98-406B-E3CA-C4A1-297172DBD8F4}"/>
              </a:ext>
            </a:extLst>
          </p:cNvPr>
          <p:cNvSpPr>
            <a:spLocks/>
          </p:cNvSpPr>
          <p:nvPr/>
        </p:nvSpPr>
        <p:spPr bwMode="auto">
          <a:xfrm>
            <a:off x="727075" y="5013325"/>
            <a:ext cx="3884613" cy="55245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eaLnBrk="1" hangingPunct="1"/>
            <a:r>
              <a:rPr lang="en-US" altLang="en-US" sz="3600">
                <a:solidFill>
                  <a:srgbClr val="C9C48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oefler Text" pitchFamily="-84" charset="0"/>
                <a:sym typeface="Hoefler Text" pitchFamily="-84" charset="0"/>
              </a:rPr>
              <a:t>Molécula Laminina</a:t>
            </a:r>
          </a:p>
        </p:txBody>
      </p:sp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Rectangle 1">
            <a:extLst>
              <a:ext uri="{FF2B5EF4-FFF2-40B4-BE49-F238E27FC236}">
                <a16:creationId xmlns:a16="http://schemas.microsoft.com/office/drawing/2014/main" id="{D3180EF0-F3F8-F582-059F-A5F3ACF5DD7B}"/>
              </a:ext>
            </a:extLst>
          </p:cNvPr>
          <p:cNvSpPr>
            <a:spLocks/>
          </p:cNvSpPr>
          <p:nvPr/>
        </p:nvSpPr>
        <p:spPr bwMode="auto">
          <a:xfrm>
            <a:off x="-25400" y="-101600"/>
            <a:ext cx="9182100" cy="69723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eaLnBrk="1" hangingPunct="1"/>
            <a:endParaRPr lang="pt-BR" altLang="en-US">
              <a:ea typeface="ヒラギノ角ゴ ProN W3" pitchFamily="-84" charset="-128"/>
            </a:endParaRPr>
          </a:p>
        </p:txBody>
      </p:sp>
      <p:pic>
        <p:nvPicPr>
          <p:cNvPr id="221186" name="Picture 2">
            <a:extLst>
              <a:ext uri="{FF2B5EF4-FFF2-40B4-BE49-F238E27FC236}">
                <a16:creationId xmlns:a16="http://schemas.microsoft.com/office/drawing/2014/main" id="{3928469A-AF29-3FCC-E897-13CE35239C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565150"/>
            <a:ext cx="7753350" cy="593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05827" name="Rectangle 3">
            <a:extLst>
              <a:ext uri="{FF2B5EF4-FFF2-40B4-BE49-F238E27FC236}">
                <a16:creationId xmlns:a16="http://schemas.microsoft.com/office/drawing/2014/main" id="{F02DF51B-B7A9-0B19-EF31-4E9168DCA840}"/>
              </a:ext>
            </a:extLst>
          </p:cNvPr>
          <p:cNvSpPr>
            <a:spLocks/>
          </p:cNvSpPr>
          <p:nvPr/>
        </p:nvSpPr>
        <p:spPr bwMode="auto">
          <a:xfrm>
            <a:off x="285750" y="457200"/>
            <a:ext cx="8547100" cy="5829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eaLnBrk="1" hangingPunct="1">
              <a:spcBef>
                <a:spcPts val="1400"/>
              </a:spcBef>
            </a:pPr>
            <a:r>
              <a:rPr lang="en-US" altLang="en-US" sz="2800">
                <a:solidFill>
                  <a:srgbClr val="C5BF8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oefler Text" pitchFamily="-84" charset="0"/>
                <a:ea typeface="ヒラギノ角ゴ ProN W3" pitchFamily="-84" charset="-128"/>
                <a:sym typeface="Hoefler Text" pitchFamily="-84" charset="0"/>
              </a:rPr>
              <a:t>Aleluia!</a:t>
            </a:r>
          </a:p>
          <a:p>
            <a:pPr eaLnBrk="1" hangingPunct="1">
              <a:spcBef>
                <a:spcPts val="1400"/>
              </a:spcBef>
            </a:pPr>
            <a:r>
              <a:rPr lang="en-US" altLang="en-US" sz="2800">
                <a:solidFill>
                  <a:srgbClr val="C5BF8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oefler Text" pitchFamily="-84" charset="0"/>
                <a:ea typeface="ヒラギノ角ゴ ProN W3" pitchFamily="-84" charset="-128"/>
                <a:sym typeface="Hoefler Text" pitchFamily="-84" charset="0"/>
              </a:rPr>
              <a:t>Louvem a Deus no seu santuário,</a:t>
            </a:r>
          </a:p>
          <a:p>
            <a:pPr eaLnBrk="1" hangingPunct="1">
              <a:spcBef>
                <a:spcPts val="1400"/>
              </a:spcBef>
            </a:pPr>
            <a:r>
              <a:rPr lang="en-US" altLang="en-US" sz="2800">
                <a:solidFill>
                  <a:srgbClr val="C5BF8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oefler Text" pitchFamily="-84" charset="0"/>
                <a:ea typeface="ヒラギノ角ゴ ProN W3" pitchFamily="-84" charset="-128"/>
                <a:sym typeface="Hoefler Text" pitchFamily="-84" charset="0"/>
              </a:rPr>
              <a:t>    louvem-no em seu magnífico firmamento.</a:t>
            </a:r>
          </a:p>
          <a:p>
            <a:pPr eaLnBrk="1" hangingPunct="1">
              <a:spcBef>
                <a:spcPts val="1400"/>
              </a:spcBef>
            </a:pPr>
            <a:r>
              <a:rPr lang="en-US" altLang="en-US" sz="2800">
                <a:solidFill>
                  <a:srgbClr val="C5BF8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oefler Text" pitchFamily="-84" charset="0"/>
                <a:ea typeface="ヒラギノ角ゴ ProN W3" pitchFamily="-84" charset="-128"/>
                <a:sym typeface="Hoefler Text" pitchFamily="-84" charset="0"/>
              </a:rPr>
              <a:t>Louvem-no pelos seus feitos poderosos.</a:t>
            </a:r>
          </a:p>
          <a:p>
            <a:pPr eaLnBrk="1" hangingPunct="1">
              <a:spcBef>
                <a:spcPts val="1400"/>
              </a:spcBef>
            </a:pPr>
            <a:r>
              <a:rPr lang="en-US" altLang="en-US" sz="2800">
                <a:solidFill>
                  <a:srgbClr val="C5BF8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oefler Text" pitchFamily="-84" charset="0"/>
                <a:ea typeface="ヒラギノ角ゴ ProN W3" pitchFamily="-84" charset="-128"/>
                <a:sym typeface="Hoefler Text" pitchFamily="-84" charset="0"/>
              </a:rPr>
              <a:t>Louvem-no segundo a imensidão de sua grandeza!</a:t>
            </a:r>
          </a:p>
          <a:p>
            <a:pPr eaLnBrk="1" hangingPunct="1">
              <a:spcBef>
                <a:spcPts val="1400"/>
              </a:spcBef>
            </a:pPr>
            <a:r>
              <a:rPr lang="en-US" altLang="en-US" sz="2800">
                <a:solidFill>
                  <a:srgbClr val="C5BF8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oefler Text" pitchFamily="-84" charset="0"/>
                <a:ea typeface="ヒラギノ角ゴ ProN W3" pitchFamily="-84" charset="-128"/>
                <a:sym typeface="Hoefler Text" pitchFamily="-84" charset="0"/>
              </a:rPr>
              <a:t>Tudo o que tem vida louve o Senhor!</a:t>
            </a:r>
          </a:p>
          <a:p>
            <a:pPr eaLnBrk="1" hangingPunct="1">
              <a:spcBef>
                <a:spcPts val="1800"/>
              </a:spcBef>
            </a:pPr>
            <a:r>
              <a:rPr lang="en-US" altLang="en-US" sz="2800">
                <a:solidFill>
                  <a:srgbClr val="C5BF8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oefler Text" pitchFamily="-84" charset="0"/>
                <a:ea typeface="ヒラギノ角ゴ ProN W3" pitchFamily="-84" charset="-128"/>
                <a:sym typeface="Hoefler Text" pitchFamily="-84" charset="0"/>
              </a:rPr>
              <a:t>Aleluia!</a:t>
            </a:r>
          </a:p>
          <a:p>
            <a:pPr eaLnBrk="1" hangingPunct="1"/>
            <a:endParaRPr lang="en-US" altLang="en-US" sz="1800">
              <a:solidFill>
                <a:srgbClr val="C5BF8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oefler Text" pitchFamily="-84" charset="0"/>
              <a:ea typeface="ヒラギノ角ゴ ProN W3" pitchFamily="-84" charset="-128"/>
              <a:sym typeface="Hoefler Text" pitchFamily="-84" charset="0"/>
            </a:endParaRPr>
          </a:p>
          <a:p>
            <a:pPr eaLnBrk="1" hangingPunct="1"/>
            <a:r>
              <a:rPr lang="en-US" altLang="en-US" sz="2400">
                <a:solidFill>
                  <a:srgbClr val="C5BF8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oefler Text" pitchFamily="-84" charset="0"/>
                <a:ea typeface="ヒラギノ角ゴ ProN W3" pitchFamily="-84" charset="-128"/>
                <a:sym typeface="Hoefler Text" pitchFamily="-84" charset="0"/>
              </a:rPr>
              <a:t>Salmo 150:1,2,6</a:t>
            </a:r>
          </a:p>
        </p:txBody>
      </p:sp>
    </p:spTree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Rectangle 1">
            <a:extLst>
              <a:ext uri="{FF2B5EF4-FFF2-40B4-BE49-F238E27FC236}">
                <a16:creationId xmlns:a16="http://schemas.microsoft.com/office/drawing/2014/main" id="{EF2AB438-D2F1-C732-EB52-2CD95FE6C927}"/>
              </a:ext>
            </a:extLst>
          </p:cNvPr>
          <p:cNvSpPr>
            <a:spLocks/>
          </p:cNvSpPr>
          <p:nvPr/>
        </p:nvSpPr>
        <p:spPr bwMode="auto">
          <a:xfrm>
            <a:off x="-25400" y="0"/>
            <a:ext cx="9182100" cy="69088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pitchFamily="-84" charset="0"/>
                <a:ea typeface="ヒラギノ明朝 ProN W3" pitchFamily="-84" charset="-128"/>
                <a:sym typeface="Gill Sans" pitchFamily="-84" charset="0"/>
              </a:defRPr>
            </a:lvl9pPr>
          </a:lstStyle>
          <a:p>
            <a:pPr eaLnBrk="1" hangingPunct="1"/>
            <a:endParaRPr lang="pt-BR" altLang="en-US">
              <a:ea typeface="ヒラギノ角ゴ ProN W3" pitchFamily="-84" charset="-128"/>
            </a:endParaRPr>
          </a:p>
        </p:txBody>
      </p:sp>
      <p:pic>
        <p:nvPicPr>
          <p:cNvPr id="222210" name="Picture 2">
            <a:extLst>
              <a:ext uri="{FF2B5EF4-FFF2-40B4-BE49-F238E27FC236}">
                <a16:creationId xmlns:a16="http://schemas.microsoft.com/office/drawing/2014/main" id="{EFA0FE10-2B63-DF1D-E08A-490B783894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13" y="1028700"/>
            <a:ext cx="7429500" cy="568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22211" name="Rectangle 3">
            <a:extLst>
              <a:ext uri="{FF2B5EF4-FFF2-40B4-BE49-F238E27FC236}">
                <a16:creationId xmlns:a16="http://schemas.microsoft.com/office/drawing/2014/main" id="{C8144E42-F53E-969B-DD3B-A3F4B58706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35000"/>
          </a:xfrm>
        </p:spPr>
        <p:txBody>
          <a:bodyPr/>
          <a:lstStyle/>
          <a:p>
            <a:pPr eaLnBrk="1" hangingPunct="1"/>
            <a:r>
              <a:rPr lang="en-US" altLang="en-US" sz="3600">
                <a:solidFill>
                  <a:srgbClr val="999564"/>
                </a:solidFill>
              </a:rPr>
              <a:t>O Princípio da Individualidade de Deus 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Title &amp; Bullets">
  <a:themeElements>
    <a:clrScheme name="">
      <a:dk1>
        <a:srgbClr val="44422C"/>
      </a:dk1>
      <a:lt1>
        <a:srgbClr val="BBBDD3"/>
      </a:lt1>
      <a:dk2>
        <a:srgbClr val="000000"/>
      </a:dk2>
      <a:lt2>
        <a:srgbClr val="FFFFFF"/>
      </a:lt2>
      <a:accent1>
        <a:srgbClr val="000000"/>
      </a:accent1>
      <a:accent2>
        <a:srgbClr val="333399"/>
      </a:accent2>
      <a:accent3>
        <a:srgbClr val="DADBE6"/>
      </a:accent3>
      <a:accent4>
        <a:srgbClr val="393724"/>
      </a:accent4>
      <a:accent5>
        <a:srgbClr val="AAAAAA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Hoefler Text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Title &amp; Subtitle">
  <a:themeElements>
    <a:clrScheme name="">
      <a:dk1>
        <a:srgbClr val="44422C"/>
      </a:dk1>
      <a:lt1>
        <a:srgbClr val="BBBDD3"/>
      </a:lt1>
      <a:dk2>
        <a:srgbClr val="000000"/>
      </a:dk2>
      <a:lt2>
        <a:srgbClr val="FFFFFF"/>
      </a:lt2>
      <a:accent1>
        <a:srgbClr val="BBE0E3"/>
      </a:accent1>
      <a:accent2>
        <a:srgbClr val="333399"/>
      </a:accent2>
      <a:accent3>
        <a:srgbClr val="DADBE6"/>
      </a:accent3>
      <a:accent4>
        <a:srgbClr val="393724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Hoefler Text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Title - Center">
  <a:themeElements>
    <a:clrScheme name="">
      <a:dk1>
        <a:srgbClr val="44422C"/>
      </a:dk1>
      <a:lt1>
        <a:srgbClr val="BBBDD3"/>
      </a:lt1>
      <a:dk2>
        <a:srgbClr val="000000"/>
      </a:dk2>
      <a:lt2>
        <a:srgbClr val="FFFFFF"/>
      </a:lt2>
      <a:accent1>
        <a:srgbClr val="BBE0E3"/>
      </a:accent1>
      <a:accent2>
        <a:srgbClr val="333399"/>
      </a:accent2>
      <a:accent3>
        <a:srgbClr val="DADBE6"/>
      </a:accent3>
      <a:accent4>
        <a:srgbClr val="393724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Hoefler Text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Photo - Horizontal">
  <a:themeElements>
    <a:clrScheme name="">
      <a:dk1>
        <a:srgbClr val="44422C"/>
      </a:dk1>
      <a:lt1>
        <a:srgbClr val="BBBDD3"/>
      </a:lt1>
      <a:dk2>
        <a:srgbClr val="000000"/>
      </a:dk2>
      <a:lt2>
        <a:srgbClr val="FFFFFF"/>
      </a:lt2>
      <a:accent1>
        <a:srgbClr val="BBE0E3"/>
      </a:accent1>
      <a:accent2>
        <a:srgbClr val="333399"/>
      </a:accent2>
      <a:accent3>
        <a:srgbClr val="DADBE6"/>
      </a:accent3>
      <a:accent4>
        <a:srgbClr val="393724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Hoefler Text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Photo - Vertical">
  <a:themeElements>
    <a:clrScheme name="">
      <a:dk1>
        <a:srgbClr val="44422C"/>
      </a:dk1>
      <a:lt1>
        <a:srgbClr val="BBBDD3"/>
      </a:lt1>
      <a:dk2>
        <a:srgbClr val="000000"/>
      </a:dk2>
      <a:lt2>
        <a:srgbClr val="FFFFFF"/>
      </a:lt2>
      <a:accent1>
        <a:srgbClr val="BBE0E3"/>
      </a:accent1>
      <a:accent2>
        <a:srgbClr val="333399"/>
      </a:accent2>
      <a:accent3>
        <a:srgbClr val="DADBE6"/>
      </a:accent3>
      <a:accent4>
        <a:srgbClr val="393724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Hoefler Text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itle &amp; Bullets - Left">
  <a:themeElements>
    <a:clrScheme name="">
      <a:dk1>
        <a:srgbClr val="44422C"/>
      </a:dk1>
      <a:lt1>
        <a:srgbClr val="BBBDD3"/>
      </a:lt1>
      <a:dk2>
        <a:srgbClr val="000000"/>
      </a:dk2>
      <a:lt2>
        <a:srgbClr val="FFFFFF"/>
      </a:lt2>
      <a:accent1>
        <a:srgbClr val="BBE0E3"/>
      </a:accent1>
      <a:accent2>
        <a:srgbClr val="333399"/>
      </a:accent2>
      <a:accent3>
        <a:srgbClr val="DADBE6"/>
      </a:accent3>
      <a:accent4>
        <a:srgbClr val="393724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Hoefler Text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_Title &amp; Bullets">
  <a:themeElements>
    <a:clrScheme name="Title &amp; Bullet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_Title - Center">
  <a:themeElements>
    <a:clrScheme name="Title - Cen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_Title &amp; Subtitle">
  <a:themeElements>
    <a:clrScheme name="Title &amp; Subtit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_Photo - Horizontal">
  <a:themeElements>
    <a:clrScheme name="Photo - Horizont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Photo - Horizontal Reflection">
  <a:themeElements>
    <a:clrScheme name="Photo - Horizont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Photo - Horizont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- En blanco">
  <a:themeElements>
    <a:clrScheme name="">
      <a:dk1>
        <a:srgbClr val="000000"/>
      </a:dk1>
      <a:lt1>
        <a:srgbClr val="C3D69B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EE8CB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En blanco">
      <a:majorFont>
        <a:latin typeface="Calibri"/>
        <a:ea typeface="ヒラギノ角ゴ ProN W3"/>
        <a:cs typeface="ヒラギノ角ゴ ProN W3"/>
      </a:majorFont>
      <a:minorFont>
        <a:latin typeface="Calibri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Default - En blanc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_Photo - Vertical">
  <a:themeElements>
    <a:clrScheme name="Photo - Vertic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Photo - Vertical Reflection">
  <a:themeElements>
    <a:clrScheme name="Photo - Vertic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Photo - Vertic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_Title - Top">
  <a:themeElements>
    <a:clrScheme name="Title - To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_Title &amp; Bullets - Left">
  <a:themeElements>
    <a:clrScheme name="Title &amp; Bullets - Lef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_Title &amp; Bullets - 2 Column">
  <a:themeElements>
    <a:clrScheme name="Title &amp; Bullets - 2 Colum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2 Colum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&amp; Bullets - 2 Colu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1_Title &amp; Bullets - Right">
  <a:themeElements>
    <a:clrScheme name="Title &amp; Bullets - Righ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_Title, Bullets &amp; Photo">
  <a:themeElements>
    <a:clrScheme name="Title, Bullets &amp; Pho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, Bullets &amp; Phot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Bullets">
  <a:themeElements>
    <a:clrScheme name="Bullet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itle &amp; Bullets - 2 Column">
  <a:themeElements>
    <a:clrScheme name="">
      <a:dk1>
        <a:srgbClr val="44422C"/>
      </a:dk1>
      <a:lt1>
        <a:srgbClr val="BBBDD3"/>
      </a:lt1>
      <a:dk2>
        <a:srgbClr val="000000"/>
      </a:dk2>
      <a:lt2>
        <a:srgbClr val="FFFFFF"/>
      </a:lt2>
      <a:accent1>
        <a:srgbClr val="BBE0E3"/>
      </a:accent1>
      <a:accent2>
        <a:srgbClr val="333399"/>
      </a:accent2>
      <a:accent3>
        <a:srgbClr val="DADBE6"/>
      </a:accent3>
      <a:accent4>
        <a:srgbClr val="393724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2 Column">
      <a:majorFont>
        <a:latin typeface="Hoefler Text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&amp; Bullets - 2 Colu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itle, Bullets &amp; Photo">
  <a:themeElements>
    <a:clrScheme name="">
      <a:dk1>
        <a:srgbClr val="44422C"/>
      </a:dk1>
      <a:lt1>
        <a:srgbClr val="BBBDD3"/>
      </a:lt1>
      <a:dk2>
        <a:srgbClr val="000000"/>
      </a:dk2>
      <a:lt2>
        <a:srgbClr val="FFFFFF"/>
      </a:lt2>
      <a:accent1>
        <a:srgbClr val="BBE0E3"/>
      </a:accent1>
      <a:accent2>
        <a:srgbClr val="333399"/>
      </a:accent2>
      <a:accent3>
        <a:srgbClr val="DADBE6"/>
      </a:accent3>
      <a:accent4>
        <a:srgbClr val="393724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, Bullets &amp; Photo">
      <a:majorFont>
        <a:latin typeface="Hoefler Text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Title &amp; Bullets - Right">
  <a:themeElements>
    <a:clrScheme name="">
      <a:dk1>
        <a:srgbClr val="44422C"/>
      </a:dk1>
      <a:lt1>
        <a:srgbClr val="BBBDD3"/>
      </a:lt1>
      <a:dk2>
        <a:srgbClr val="000000"/>
      </a:dk2>
      <a:lt2>
        <a:srgbClr val="FFFFFF"/>
      </a:lt2>
      <a:accent1>
        <a:srgbClr val="BBE0E3"/>
      </a:accent1>
      <a:accent2>
        <a:srgbClr val="333399"/>
      </a:accent2>
      <a:accent3>
        <a:srgbClr val="DADBE6"/>
      </a:accent3>
      <a:accent4>
        <a:srgbClr val="393724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Hoefler Text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itle - Top">
  <a:themeElements>
    <a:clrScheme name="">
      <a:dk1>
        <a:srgbClr val="44422C"/>
      </a:dk1>
      <a:lt1>
        <a:srgbClr val="BBBDD3"/>
      </a:lt1>
      <a:dk2>
        <a:srgbClr val="000000"/>
      </a:dk2>
      <a:lt2>
        <a:srgbClr val="FFFFFF"/>
      </a:lt2>
      <a:accent1>
        <a:srgbClr val="BBE0E3"/>
      </a:accent1>
      <a:accent2>
        <a:srgbClr val="333399"/>
      </a:accent2>
      <a:accent3>
        <a:srgbClr val="DADBE6"/>
      </a:accent3>
      <a:accent4>
        <a:srgbClr val="393724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Hoefler Text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Blank">
  <a:themeElements>
    <a:clrScheme name="">
      <a:dk1>
        <a:srgbClr val="44422C"/>
      </a:dk1>
      <a:lt1>
        <a:srgbClr val="BBBDD3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ADBE6"/>
      </a:accent3>
      <a:accent4>
        <a:srgbClr val="393724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Hoefler Text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Bullets">
  <a:themeElements>
    <a:clrScheme name="">
      <a:dk1>
        <a:srgbClr val="44422C"/>
      </a:dk1>
      <a:lt1>
        <a:srgbClr val="BBBDD3"/>
      </a:lt1>
      <a:dk2>
        <a:srgbClr val="000000"/>
      </a:dk2>
      <a:lt2>
        <a:srgbClr val="FFFFFF"/>
      </a:lt2>
      <a:accent1>
        <a:srgbClr val="BBE0E3"/>
      </a:accent1>
      <a:accent2>
        <a:srgbClr val="333399"/>
      </a:accent2>
      <a:accent3>
        <a:srgbClr val="DADBE6"/>
      </a:accent3>
      <a:accent4>
        <a:srgbClr val="393724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llets">
      <a:majorFont>
        <a:latin typeface="Hoefler Text"/>
        <a:ea typeface="ヒラギノ明朝 ProN W3"/>
        <a:cs typeface="ヒラギノ明朝 ProN W3"/>
      </a:majorFont>
      <a:minorFont>
        <a:latin typeface="Hoefler Text"/>
        <a:ea typeface="ヒラギノ明朝 ProN W3"/>
        <a:cs typeface="ヒラギノ明朝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-128"/>
            <a:cs typeface="ヒラギノ角ゴ ProN W3" charset="-128"/>
            <a:sym typeface="Gill Sans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Pages>0</Pages>
  <Words>952</Words>
  <Characters>0</Characters>
  <Application>Microsoft Office PowerPoint</Application>
  <PresentationFormat>On-screen Show (4:3)</PresentationFormat>
  <Lines>0</Lines>
  <Paragraphs>123</Paragraphs>
  <Slides>97</Slides>
  <Notes>82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27</vt:i4>
      </vt:variant>
      <vt:variant>
        <vt:lpstr>Slide Titles</vt:lpstr>
      </vt:variant>
      <vt:variant>
        <vt:i4>97</vt:i4>
      </vt:variant>
    </vt:vector>
  </HeadingPairs>
  <TitlesOfParts>
    <vt:vector size="133" baseType="lpstr">
      <vt:lpstr>Gill Sans</vt:lpstr>
      <vt:lpstr>ヒラギノ明朝 ProN W3</vt:lpstr>
      <vt:lpstr>Arial</vt:lpstr>
      <vt:lpstr>Hoefler Text</vt:lpstr>
      <vt:lpstr>MS PGothic</vt:lpstr>
      <vt:lpstr>Calibri</vt:lpstr>
      <vt:lpstr>ヒラギノ角ゴ ProN W3</vt:lpstr>
      <vt:lpstr>Helvetica</vt:lpstr>
      <vt:lpstr>Lucida Grande</vt:lpstr>
      <vt:lpstr>Title &amp; Bullets</vt:lpstr>
      <vt:lpstr>Default - En blanco</vt:lpstr>
      <vt:lpstr>Bullets</vt:lpstr>
      <vt:lpstr>Title &amp; Bullets - 2 Column</vt:lpstr>
      <vt:lpstr>Title, Bullets &amp; Photo</vt:lpstr>
      <vt:lpstr>Title &amp; Bullets - Right</vt:lpstr>
      <vt:lpstr>Title - Top</vt:lpstr>
      <vt:lpstr>Blank</vt:lpstr>
      <vt:lpstr>1_Bullets</vt:lpstr>
      <vt:lpstr>Title &amp; Subtitle</vt:lpstr>
      <vt:lpstr>Title - Center</vt:lpstr>
      <vt:lpstr>Photo - Horizontal</vt:lpstr>
      <vt:lpstr>Photo - Vertical</vt:lpstr>
      <vt:lpstr>Title &amp; Bullets - Left</vt:lpstr>
      <vt:lpstr>1_Title &amp; Bullets</vt:lpstr>
      <vt:lpstr>1_Title - Center</vt:lpstr>
      <vt:lpstr>1_Title &amp; Subtitle</vt:lpstr>
      <vt:lpstr>1_Photo - Horizontal</vt:lpstr>
      <vt:lpstr>Photo - Horizontal Reflection</vt:lpstr>
      <vt:lpstr>1_Photo - Vertical</vt:lpstr>
      <vt:lpstr>Photo - Vertical Reflection</vt:lpstr>
      <vt:lpstr>1_Title - Top</vt:lpstr>
      <vt:lpstr>1_Blank</vt:lpstr>
      <vt:lpstr>1_Title &amp; Bullets - Left</vt:lpstr>
      <vt:lpstr>1_Title &amp; Bullets - 2 Column</vt:lpstr>
      <vt:lpstr>1_Title &amp; Bullets - Right</vt:lpstr>
      <vt:lpstr>1_Title, Bullets &amp; Photo</vt:lpstr>
      <vt:lpstr>O Princípio da Individualidade de Deus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 Princípio da Individualidade de Deus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subject/>
  <dc:creator>Cristina I</dc:creator>
  <cp:keywords/>
  <dc:description/>
  <cp:lastModifiedBy>Chris McReynolds</cp:lastModifiedBy>
  <cp:revision>34</cp:revision>
  <dcterms:created xsi:type="dcterms:W3CDTF">2013-10-17T15:44:44Z</dcterms:created>
  <dcterms:modified xsi:type="dcterms:W3CDTF">2024-03-20T20:49:47Z</dcterms:modified>
</cp:coreProperties>
</file>